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473" r:id="rId2"/>
    <p:sldId id="502" r:id="rId3"/>
    <p:sldId id="504" r:id="rId4"/>
    <p:sldId id="512" r:id="rId5"/>
    <p:sldId id="505" r:id="rId6"/>
    <p:sldId id="481" r:id="rId7"/>
    <p:sldId id="482" r:id="rId8"/>
    <p:sldId id="506" r:id="rId9"/>
    <p:sldId id="474" r:id="rId10"/>
    <p:sldId id="475" r:id="rId11"/>
    <p:sldId id="483" r:id="rId12"/>
    <p:sldId id="488" r:id="rId13"/>
    <p:sldId id="476" r:id="rId14"/>
    <p:sldId id="486" r:id="rId15"/>
    <p:sldId id="484" r:id="rId16"/>
    <p:sldId id="485" r:id="rId17"/>
    <p:sldId id="477" r:id="rId18"/>
    <p:sldId id="487" r:id="rId19"/>
    <p:sldId id="478" r:id="rId20"/>
    <p:sldId id="479" r:id="rId21"/>
    <p:sldId id="480" r:id="rId22"/>
    <p:sldId id="489" r:id="rId23"/>
    <p:sldId id="491" r:id="rId24"/>
    <p:sldId id="492" r:id="rId25"/>
    <p:sldId id="490" r:id="rId26"/>
    <p:sldId id="494" r:id="rId27"/>
    <p:sldId id="493" r:id="rId28"/>
    <p:sldId id="507" r:id="rId29"/>
    <p:sldId id="508" r:id="rId30"/>
    <p:sldId id="495" r:id="rId31"/>
    <p:sldId id="496" r:id="rId32"/>
    <p:sldId id="498" r:id="rId33"/>
    <p:sldId id="497" r:id="rId34"/>
    <p:sldId id="499" r:id="rId35"/>
    <p:sldId id="500" r:id="rId36"/>
    <p:sldId id="503" r:id="rId37"/>
    <p:sldId id="510" r:id="rId38"/>
    <p:sldId id="509" r:id="rId39"/>
    <p:sldId id="511"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319F"/>
    <a:srgbClr val="3232E6"/>
    <a:srgbClr val="BC5014"/>
    <a:srgbClr val="B533BF"/>
    <a:srgbClr val="F917D9"/>
    <a:srgbClr val="C245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90" d="100"/>
          <a:sy n="90" d="100"/>
        </p:scale>
        <p:origin x="-258" y="648"/>
      </p:cViewPr>
      <p:guideLst>
        <p:guide orient="horz" pos="2208"/>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558D20-3F2C-4C34-8599-8CEAC2368ED0}" type="datetimeFigureOut">
              <a:rPr lang="en-US" smtClean="0"/>
              <a:t>3/30/2018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747D61-4868-4B99-B551-1A50885E6E24}" type="slidenum">
              <a:rPr lang="en-US" smtClean="0"/>
              <a:t>‹#›</a:t>
            </a:fld>
            <a:endParaRPr lang="en-US"/>
          </a:p>
        </p:txBody>
      </p:sp>
    </p:spTree>
    <p:extLst>
      <p:ext uri="{BB962C8B-B14F-4D97-AF65-F5344CB8AC3E}">
        <p14:creationId xmlns:p14="http://schemas.microsoft.com/office/powerpoint/2010/main" val="2107117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16460E-DA4F-4362-B446-C04DEBA6664A}" type="slidenum">
              <a:rPr lang="en-US" altLang="en-US"/>
              <a:pPr/>
              <a:t>6</a:t>
            </a:fld>
            <a:endParaRPr lang="en-US" altLang="en-US"/>
          </a:p>
        </p:txBody>
      </p:sp>
      <p:sp>
        <p:nvSpPr>
          <p:cNvPr id="22530" name="Rectangle 2"/>
          <p:cNvSpPr>
            <a:spLocks noChangeArrowheads="1" noTextEdit="1"/>
          </p:cNvSpPr>
          <p:nvPr>
            <p:ph type="sldImg"/>
          </p:nvPr>
        </p:nvSpPr>
        <p:spPr>
          <a:ln/>
        </p:spPr>
      </p:sp>
      <p:sp>
        <p:nvSpPr>
          <p:cNvPr id="2253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pitchFamily="80" charset="-128"/>
              </a:defRPr>
            </a:lvl1pPr>
            <a:lvl2pPr marL="723113" indent="-278120" eaLnBrk="0" hangingPunct="0">
              <a:defRPr b="1">
                <a:solidFill>
                  <a:schemeClr val="tx1"/>
                </a:solidFill>
                <a:latin typeface="Arial" charset="0"/>
                <a:ea typeface="ＭＳ Ｐゴシック" pitchFamily="80" charset="-128"/>
              </a:defRPr>
            </a:lvl2pPr>
            <a:lvl3pPr marL="1112482" indent="-222496" eaLnBrk="0" hangingPunct="0">
              <a:defRPr b="1">
                <a:solidFill>
                  <a:schemeClr val="tx1"/>
                </a:solidFill>
                <a:latin typeface="Arial" charset="0"/>
                <a:ea typeface="ＭＳ Ｐゴシック" pitchFamily="80" charset="-128"/>
              </a:defRPr>
            </a:lvl3pPr>
            <a:lvl4pPr marL="1557475" indent="-222496" eaLnBrk="0" hangingPunct="0">
              <a:defRPr b="1">
                <a:solidFill>
                  <a:schemeClr val="tx1"/>
                </a:solidFill>
                <a:latin typeface="Arial" charset="0"/>
                <a:ea typeface="ＭＳ Ｐゴシック" pitchFamily="80" charset="-128"/>
              </a:defRPr>
            </a:lvl4pPr>
            <a:lvl5pPr marL="2002467" indent="-222496" eaLnBrk="0" hangingPunct="0">
              <a:defRPr b="1">
                <a:solidFill>
                  <a:schemeClr val="tx1"/>
                </a:solidFill>
                <a:latin typeface="Arial" charset="0"/>
                <a:ea typeface="ＭＳ Ｐゴシック" pitchFamily="80" charset="-128"/>
              </a:defRPr>
            </a:lvl5pPr>
            <a:lvl6pPr marL="2447460" indent="-222496" eaLnBrk="0" fontAlgn="base" hangingPunct="0">
              <a:spcBef>
                <a:spcPct val="0"/>
              </a:spcBef>
              <a:spcAft>
                <a:spcPct val="0"/>
              </a:spcAft>
              <a:defRPr b="1">
                <a:solidFill>
                  <a:schemeClr val="tx1"/>
                </a:solidFill>
                <a:latin typeface="Arial" charset="0"/>
                <a:ea typeface="ＭＳ Ｐゴシック" pitchFamily="80" charset="-128"/>
              </a:defRPr>
            </a:lvl6pPr>
            <a:lvl7pPr marL="2892453" indent="-222496" eaLnBrk="0" fontAlgn="base" hangingPunct="0">
              <a:spcBef>
                <a:spcPct val="0"/>
              </a:spcBef>
              <a:spcAft>
                <a:spcPct val="0"/>
              </a:spcAft>
              <a:defRPr b="1">
                <a:solidFill>
                  <a:schemeClr val="tx1"/>
                </a:solidFill>
                <a:latin typeface="Arial" charset="0"/>
                <a:ea typeface="ＭＳ Ｐゴシック" pitchFamily="80" charset="-128"/>
              </a:defRPr>
            </a:lvl7pPr>
            <a:lvl8pPr marL="3337446" indent="-222496" eaLnBrk="0" fontAlgn="base" hangingPunct="0">
              <a:spcBef>
                <a:spcPct val="0"/>
              </a:spcBef>
              <a:spcAft>
                <a:spcPct val="0"/>
              </a:spcAft>
              <a:defRPr b="1">
                <a:solidFill>
                  <a:schemeClr val="tx1"/>
                </a:solidFill>
                <a:latin typeface="Arial" charset="0"/>
                <a:ea typeface="ＭＳ Ｐゴシック" pitchFamily="80" charset="-128"/>
              </a:defRPr>
            </a:lvl8pPr>
            <a:lvl9pPr marL="3782438" indent="-222496" eaLnBrk="0" fontAlgn="base" hangingPunct="0">
              <a:spcBef>
                <a:spcPct val="0"/>
              </a:spcBef>
              <a:spcAft>
                <a:spcPct val="0"/>
              </a:spcAft>
              <a:defRPr b="1">
                <a:solidFill>
                  <a:schemeClr val="tx1"/>
                </a:solidFill>
                <a:latin typeface="Arial" charset="0"/>
                <a:ea typeface="ＭＳ Ｐゴシック" pitchFamily="80" charset="-128"/>
              </a:defRPr>
            </a:lvl9pPr>
          </a:lstStyle>
          <a:p>
            <a:pPr eaLnBrk="1" hangingPunct="1"/>
            <a:fld id="{4173EA55-E9E5-433E-8E56-AD16EF851E01}" type="slidenum">
              <a:rPr lang="en-US" altLang="en-US" b="0" smtClean="0"/>
              <a:pPr eaLnBrk="1" hangingPunct="1"/>
              <a:t>18</a:t>
            </a:fld>
            <a:endParaRPr lang="en-US" altLang="en-US" b="0" smtClean="0"/>
          </a:p>
        </p:txBody>
      </p:sp>
      <p:sp>
        <p:nvSpPr>
          <p:cNvPr id="112643" name="Rectangle 2"/>
          <p:cNvSpPr>
            <a:spLocks noRot="1" noChangeArrowheads="1" noTextEdit="1"/>
          </p:cNvSpPr>
          <p:nvPr>
            <p:ph type="sldImg"/>
          </p:nvPr>
        </p:nvSpPr>
        <p:spPr>
          <a:ln/>
        </p:spPr>
      </p:sp>
      <p:sp>
        <p:nvSpPr>
          <p:cNvPr id="112644" name="Rectangle 3"/>
          <p:cNvSpPr>
            <a:spLocks noGrp="1" noChangeArrowheads="1"/>
          </p:cNvSpPr>
          <p:nvPr>
            <p:ph type="body" idx="1"/>
          </p:nvPr>
        </p:nvSpPr>
        <p:spPr>
          <a:xfrm>
            <a:off x="913785" y="4344098"/>
            <a:ext cx="5030431" cy="41146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dirty="0">
              <a:solidFill>
                <a:srgbClr val="000000"/>
              </a:solidFill>
              <a:ea typeface="ＭＳ Ｐゴシック" pitchFamily="80"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pitchFamily="80" charset="-128"/>
              </a:defRPr>
            </a:lvl1pPr>
            <a:lvl2pPr marL="723113" indent="-278120" eaLnBrk="0" hangingPunct="0">
              <a:defRPr b="1">
                <a:solidFill>
                  <a:schemeClr val="tx1"/>
                </a:solidFill>
                <a:latin typeface="Arial" charset="0"/>
                <a:ea typeface="ＭＳ Ｐゴシック" pitchFamily="80" charset="-128"/>
              </a:defRPr>
            </a:lvl2pPr>
            <a:lvl3pPr marL="1112482" indent="-222496" eaLnBrk="0" hangingPunct="0">
              <a:defRPr b="1">
                <a:solidFill>
                  <a:schemeClr val="tx1"/>
                </a:solidFill>
                <a:latin typeface="Arial" charset="0"/>
                <a:ea typeface="ＭＳ Ｐゴシック" pitchFamily="80" charset="-128"/>
              </a:defRPr>
            </a:lvl3pPr>
            <a:lvl4pPr marL="1557475" indent="-222496" eaLnBrk="0" hangingPunct="0">
              <a:defRPr b="1">
                <a:solidFill>
                  <a:schemeClr val="tx1"/>
                </a:solidFill>
                <a:latin typeface="Arial" charset="0"/>
                <a:ea typeface="ＭＳ Ｐゴシック" pitchFamily="80" charset="-128"/>
              </a:defRPr>
            </a:lvl4pPr>
            <a:lvl5pPr marL="2002467" indent="-222496" eaLnBrk="0" hangingPunct="0">
              <a:defRPr b="1">
                <a:solidFill>
                  <a:schemeClr val="tx1"/>
                </a:solidFill>
                <a:latin typeface="Arial" charset="0"/>
                <a:ea typeface="ＭＳ Ｐゴシック" pitchFamily="80" charset="-128"/>
              </a:defRPr>
            </a:lvl5pPr>
            <a:lvl6pPr marL="2447460" indent="-222496" eaLnBrk="0" fontAlgn="base" hangingPunct="0">
              <a:spcBef>
                <a:spcPct val="0"/>
              </a:spcBef>
              <a:spcAft>
                <a:spcPct val="0"/>
              </a:spcAft>
              <a:defRPr b="1">
                <a:solidFill>
                  <a:schemeClr val="tx1"/>
                </a:solidFill>
                <a:latin typeface="Arial" charset="0"/>
                <a:ea typeface="ＭＳ Ｐゴシック" pitchFamily="80" charset="-128"/>
              </a:defRPr>
            </a:lvl6pPr>
            <a:lvl7pPr marL="2892453" indent="-222496" eaLnBrk="0" fontAlgn="base" hangingPunct="0">
              <a:spcBef>
                <a:spcPct val="0"/>
              </a:spcBef>
              <a:spcAft>
                <a:spcPct val="0"/>
              </a:spcAft>
              <a:defRPr b="1">
                <a:solidFill>
                  <a:schemeClr val="tx1"/>
                </a:solidFill>
                <a:latin typeface="Arial" charset="0"/>
                <a:ea typeface="ＭＳ Ｐゴシック" pitchFamily="80" charset="-128"/>
              </a:defRPr>
            </a:lvl7pPr>
            <a:lvl8pPr marL="3337446" indent="-222496" eaLnBrk="0" fontAlgn="base" hangingPunct="0">
              <a:spcBef>
                <a:spcPct val="0"/>
              </a:spcBef>
              <a:spcAft>
                <a:spcPct val="0"/>
              </a:spcAft>
              <a:defRPr b="1">
                <a:solidFill>
                  <a:schemeClr val="tx1"/>
                </a:solidFill>
                <a:latin typeface="Arial" charset="0"/>
                <a:ea typeface="ＭＳ Ｐゴシック" pitchFamily="80" charset="-128"/>
              </a:defRPr>
            </a:lvl8pPr>
            <a:lvl9pPr marL="3782438" indent="-222496" eaLnBrk="0" fontAlgn="base" hangingPunct="0">
              <a:spcBef>
                <a:spcPct val="0"/>
              </a:spcBef>
              <a:spcAft>
                <a:spcPct val="0"/>
              </a:spcAft>
              <a:defRPr b="1">
                <a:solidFill>
                  <a:schemeClr val="tx1"/>
                </a:solidFill>
                <a:latin typeface="Arial" charset="0"/>
                <a:ea typeface="ＭＳ Ｐゴシック" pitchFamily="80" charset="-128"/>
              </a:defRPr>
            </a:lvl9pPr>
          </a:lstStyle>
          <a:p>
            <a:pPr eaLnBrk="1" hangingPunct="1"/>
            <a:fld id="{519FC8EA-4092-425A-A037-7BDE8FFA6DA0}" type="slidenum">
              <a:rPr lang="en-US" altLang="en-US" b="0" smtClean="0"/>
              <a:pPr eaLnBrk="1" hangingPunct="1"/>
              <a:t>19</a:t>
            </a:fld>
            <a:endParaRPr lang="en-US" altLang="en-US" b="0" smtClean="0"/>
          </a:p>
        </p:txBody>
      </p:sp>
      <p:sp>
        <p:nvSpPr>
          <p:cNvPr id="113667" name="Rectangle 2"/>
          <p:cNvSpPr>
            <a:spLocks noRot="1" noChangeArrowheads="1" noTextEdit="1"/>
          </p:cNvSpPr>
          <p:nvPr>
            <p:ph type="sldImg"/>
          </p:nvPr>
        </p:nvSpPr>
        <p:spPr>
          <a:ln/>
        </p:spPr>
      </p:sp>
      <p:sp>
        <p:nvSpPr>
          <p:cNvPr id="113668" name="Rectangle 3"/>
          <p:cNvSpPr>
            <a:spLocks noGrp="1" noChangeArrowheads="1"/>
          </p:cNvSpPr>
          <p:nvPr>
            <p:ph type="body" idx="1"/>
          </p:nvPr>
        </p:nvSpPr>
        <p:spPr>
          <a:xfrm>
            <a:off x="913785" y="4344098"/>
            <a:ext cx="5030431" cy="41146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dirty="0">
              <a:ea typeface="ＭＳ Ｐゴシック" pitchFamily="80"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pitchFamily="80" charset="-128"/>
              </a:defRPr>
            </a:lvl1pPr>
            <a:lvl2pPr marL="723113" indent="-278120" eaLnBrk="0" hangingPunct="0">
              <a:defRPr b="1">
                <a:solidFill>
                  <a:schemeClr val="tx1"/>
                </a:solidFill>
                <a:latin typeface="Arial" charset="0"/>
                <a:ea typeface="ＭＳ Ｐゴシック" pitchFamily="80" charset="-128"/>
              </a:defRPr>
            </a:lvl2pPr>
            <a:lvl3pPr marL="1112482" indent="-222496" eaLnBrk="0" hangingPunct="0">
              <a:defRPr b="1">
                <a:solidFill>
                  <a:schemeClr val="tx1"/>
                </a:solidFill>
                <a:latin typeface="Arial" charset="0"/>
                <a:ea typeface="ＭＳ Ｐゴシック" pitchFamily="80" charset="-128"/>
              </a:defRPr>
            </a:lvl3pPr>
            <a:lvl4pPr marL="1557475" indent="-222496" eaLnBrk="0" hangingPunct="0">
              <a:defRPr b="1">
                <a:solidFill>
                  <a:schemeClr val="tx1"/>
                </a:solidFill>
                <a:latin typeface="Arial" charset="0"/>
                <a:ea typeface="ＭＳ Ｐゴシック" pitchFamily="80" charset="-128"/>
              </a:defRPr>
            </a:lvl4pPr>
            <a:lvl5pPr marL="2002467" indent="-222496" eaLnBrk="0" hangingPunct="0">
              <a:defRPr b="1">
                <a:solidFill>
                  <a:schemeClr val="tx1"/>
                </a:solidFill>
                <a:latin typeface="Arial" charset="0"/>
                <a:ea typeface="ＭＳ Ｐゴシック" pitchFamily="80" charset="-128"/>
              </a:defRPr>
            </a:lvl5pPr>
            <a:lvl6pPr marL="2447460" indent="-222496" eaLnBrk="0" fontAlgn="base" hangingPunct="0">
              <a:spcBef>
                <a:spcPct val="0"/>
              </a:spcBef>
              <a:spcAft>
                <a:spcPct val="0"/>
              </a:spcAft>
              <a:defRPr b="1">
                <a:solidFill>
                  <a:schemeClr val="tx1"/>
                </a:solidFill>
                <a:latin typeface="Arial" charset="0"/>
                <a:ea typeface="ＭＳ Ｐゴシック" pitchFamily="80" charset="-128"/>
              </a:defRPr>
            </a:lvl6pPr>
            <a:lvl7pPr marL="2892453" indent="-222496" eaLnBrk="0" fontAlgn="base" hangingPunct="0">
              <a:spcBef>
                <a:spcPct val="0"/>
              </a:spcBef>
              <a:spcAft>
                <a:spcPct val="0"/>
              </a:spcAft>
              <a:defRPr b="1">
                <a:solidFill>
                  <a:schemeClr val="tx1"/>
                </a:solidFill>
                <a:latin typeface="Arial" charset="0"/>
                <a:ea typeface="ＭＳ Ｐゴシック" pitchFamily="80" charset="-128"/>
              </a:defRPr>
            </a:lvl7pPr>
            <a:lvl8pPr marL="3337446" indent="-222496" eaLnBrk="0" fontAlgn="base" hangingPunct="0">
              <a:spcBef>
                <a:spcPct val="0"/>
              </a:spcBef>
              <a:spcAft>
                <a:spcPct val="0"/>
              </a:spcAft>
              <a:defRPr b="1">
                <a:solidFill>
                  <a:schemeClr val="tx1"/>
                </a:solidFill>
                <a:latin typeface="Arial" charset="0"/>
                <a:ea typeface="ＭＳ Ｐゴシック" pitchFamily="80" charset="-128"/>
              </a:defRPr>
            </a:lvl8pPr>
            <a:lvl9pPr marL="3782438" indent="-222496" eaLnBrk="0" fontAlgn="base" hangingPunct="0">
              <a:spcBef>
                <a:spcPct val="0"/>
              </a:spcBef>
              <a:spcAft>
                <a:spcPct val="0"/>
              </a:spcAft>
              <a:defRPr b="1">
                <a:solidFill>
                  <a:schemeClr val="tx1"/>
                </a:solidFill>
                <a:latin typeface="Arial" charset="0"/>
                <a:ea typeface="ＭＳ Ｐゴシック" pitchFamily="80" charset="-128"/>
              </a:defRPr>
            </a:lvl9pPr>
          </a:lstStyle>
          <a:p>
            <a:pPr eaLnBrk="1" hangingPunct="1"/>
            <a:fld id="{43E2B86D-80C9-43CC-AC1C-37E57318E09B}" type="slidenum">
              <a:rPr lang="en-US" altLang="en-US" b="0" smtClean="0"/>
              <a:pPr eaLnBrk="1" hangingPunct="1"/>
              <a:t>20</a:t>
            </a:fld>
            <a:endParaRPr lang="en-US" altLang="en-US" b="0" smtClean="0"/>
          </a:p>
        </p:txBody>
      </p:sp>
      <p:sp>
        <p:nvSpPr>
          <p:cNvPr id="114691" name="Rectangle 2"/>
          <p:cNvSpPr>
            <a:spLocks noRot="1" noChangeArrowheads="1" noTextEdit="1"/>
          </p:cNvSpPr>
          <p:nvPr>
            <p:ph type="sldImg"/>
          </p:nvPr>
        </p:nvSpPr>
        <p:spPr>
          <a:ln/>
        </p:spPr>
      </p:sp>
      <p:sp>
        <p:nvSpPr>
          <p:cNvPr id="114692" name="Rectangle 3"/>
          <p:cNvSpPr>
            <a:spLocks noGrp="1" noChangeArrowheads="1"/>
          </p:cNvSpPr>
          <p:nvPr>
            <p:ph type="body" idx="1"/>
          </p:nvPr>
        </p:nvSpPr>
        <p:spPr>
          <a:xfrm>
            <a:off x="913785" y="4344098"/>
            <a:ext cx="5030431" cy="41146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dirty="0">
              <a:solidFill>
                <a:srgbClr val="000000"/>
              </a:solidFill>
              <a:ea typeface="ＭＳ Ｐゴシック" pitchFamily="80"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pitchFamily="80" charset="-128"/>
              </a:defRPr>
            </a:lvl1pPr>
            <a:lvl2pPr marL="723113" indent="-278120" eaLnBrk="0" hangingPunct="0">
              <a:defRPr b="1">
                <a:solidFill>
                  <a:schemeClr val="tx1"/>
                </a:solidFill>
                <a:latin typeface="Arial" charset="0"/>
                <a:ea typeface="ＭＳ Ｐゴシック" pitchFamily="80" charset="-128"/>
              </a:defRPr>
            </a:lvl2pPr>
            <a:lvl3pPr marL="1112482" indent="-222496" eaLnBrk="0" hangingPunct="0">
              <a:defRPr b="1">
                <a:solidFill>
                  <a:schemeClr val="tx1"/>
                </a:solidFill>
                <a:latin typeface="Arial" charset="0"/>
                <a:ea typeface="ＭＳ Ｐゴシック" pitchFamily="80" charset="-128"/>
              </a:defRPr>
            </a:lvl3pPr>
            <a:lvl4pPr marL="1557475" indent="-222496" eaLnBrk="0" hangingPunct="0">
              <a:defRPr b="1">
                <a:solidFill>
                  <a:schemeClr val="tx1"/>
                </a:solidFill>
                <a:latin typeface="Arial" charset="0"/>
                <a:ea typeface="ＭＳ Ｐゴシック" pitchFamily="80" charset="-128"/>
              </a:defRPr>
            </a:lvl4pPr>
            <a:lvl5pPr marL="2002467" indent="-222496" eaLnBrk="0" hangingPunct="0">
              <a:defRPr b="1">
                <a:solidFill>
                  <a:schemeClr val="tx1"/>
                </a:solidFill>
                <a:latin typeface="Arial" charset="0"/>
                <a:ea typeface="ＭＳ Ｐゴシック" pitchFamily="80" charset="-128"/>
              </a:defRPr>
            </a:lvl5pPr>
            <a:lvl6pPr marL="2447460" indent="-222496" eaLnBrk="0" fontAlgn="base" hangingPunct="0">
              <a:spcBef>
                <a:spcPct val="0"/>
              </a:spcBef>
              <a:spcAft>
                <a:spcPct val="0"/>
              </a:spcAft>
              <a:defRPr b="1">
                <a:solidFill>
                  <a:schemeClr val="tx1"/>
                </a:solidFill>
                <a:latin typeface="Arial" charset="0"/>
                <a:ea typeface="ＭＳ Ｐゴシック" pitchFamily="80" charset="-128"/>
              </a:defRPr>
            </a:lvl6pPr>
            <a:lvl7pPr marL="2892453" indent="-222496" eaLnBrk="0" fontAlgn="base" hangingPunct="0">
              <a:spcBef>
                <a:spcPct val="0"/>
              </a:spcBef>
              <a:spcAft>
                <a:spcPct val="0"/>
              </a:spcAft>
              <a:defRPr b="1">
                <a:solidFill>
                  <a:schemeClr val="tx1"/>
                </a:solidFill>
                <a:latin typeface="Arial" charset="0"/>
                <a:ea typeface="ＭＳ Ｐゴシック" pitchFamily="80" charset="-128"/>
              </a:defRPr>
            </a:lvl7pPr>
            <a:lvl8pPr marL="3337446" indent="-222496" eaLnBrk="0" fontAlgn="base" hangingPunct="0">
              <a:spcBef>
                <a:spcPct val="0"/>
              </a:spcBef>
              <a:spcAft>
                <a:spcPct val="0"/>
              </a:spcAft>
              <a:defRPr b="1">
                <a:solidFill>
                  <a:schemeClr val="tx1"/>
                </a:solidFill>
                <a:latin typeface="Arial" charset="0"/>
                <a:ea typeface="ＭＳ Ｐゴシック" pitchFamily="80" charset="-128"/>
              </a:defRPr>
            </a:lvl8pPr>
            <a:lvl9pPr marL="3782438" indent="-222496" eaLnBrk="0" fontAlgn="base" hangingPunct="0">
              <a:spcBef>
                <a:spcPct val="0"/>
              </a:spcBef>
              <a:spcAft>
                <a:spcPct val="0"/>
              </a:spcAft>
              <a:defRPr b="1">
                <a:solidFill>
                  <a:schemeClr val="tx1"/>
                </a:solidFill>
                <a:latin typeface="Arial" charset="0"/>
                <a:ea typeface="ＭＳ Ｐゴシック" pitchFamily="80" charset="-128"/>
              </a:defRPr>
            </a:lvl9pPr>
          </a:lstStyle>
          <a:p>
            <a:pPr eaLnBrk="1" hangingPunct="1"/>
            <a:fld id="{52BD79EA-EDE2-4478-85E5-674CD7136D4C}" type="slidenum">
              <a:rPr lang="en-US" altLang="en-US" b="0" smtClean="0"/>
              <a:pPr eaLnBrk="1" hangingPunct="1"/>
              <a:t>21</a:t>
            </a:fld>
            <a:endParaRPr lang="en-US" altLang="en-US" b="0" smtClean="0"/>
          </a:p>
        </p:txBody>
      </p:sp>
      <p:sp>
        <p:nvSpPr>
          <p:cNvPr id="115715" name="Rectangle 2"/>
          <p:cNvSpPr>
            <a:spLocks noRot="1" noChangeArrowheads="1" noTextEdit="1"/>
          </p:cNvSpPr>
          <p:nvPr>
            <p:ph type="sldImg"/>
          </p:nvPr>
        </p:nvSpPr>
        <p:spPr>
          <a:ln/>
        </p:spPr>
      </p:sp>
      <p:sp>
        <p:nvSpPr>
          <p:cNvPr id="115716" name="Rectangle 3"/>
          <p:cNvSpPr>
            <a:spLocks noGrp="1" noChangeArrowheads="1"/>
          </p:cNvSpPr>
          <p:nvPr>
            <p:ph type="body" idx="1"/>
          </p:nvPr>
        </p:nvSpPr>
        <p:spPr>
          <a:xfrm>
            <a:off x="913785" y="4344098"/>
            <a:ext cx="5030431" cy="41146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dirty="0">
              <a:solidFill>
                <a:srgbClr val="000000"/>
              </a:solidFill>
              <a:ea typeface="ＭＳ Ｐゴシック" pitchFamily="80"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pitchFamily="80" charset="-128"/>
              </a:defRPr>
            </a:lvl1pPr>
            <a:lvl2pPr marL="723113" indent="-278120" eaLnBrk="0" hangingPunct="0">
              <a:defRPr b="1">
                <a:solidFill>
                  <a:schemeClr val="tx1"/>
                </a:solidFill>
                <a:latin typeface="Arial" charset="0"/>
                <a:ea typeface="ＭＳ Ｐゴシック" pitchFamily="80" charset="-128"/>
              </a:defRPr>
            </a:lvl2pPr>
            <a:lvl3pPr marL="1112482" indent="-222496" eaLnBrk="0" hangingPunct="0">
              <a:defRPr b="1">
                <a:solidFill>
                  <a:schemeClr val="tx1"/>
                </a:solidFill>
                <a:latin typeface="Arial" charset="0"/>
                <a:ea typeface="ＭＳ Ｐゴシック" pitchFamily="80" charset="-128"/>
              </a:defRPr>
            </a:lvl3pPr>
            <a:lvl4pPr marL="1557475" indent="-222496" eaLnBrk="0" hangingPunct="0">
              <a:defRPr b="1">
                <a:solidFill>
                  <a:schemeClr val="tx1"/>
                </a:solidFill>
                <a:latin typeface="Arial" charset="0"/>
                <a:ea typeface="ＭＳ Ｐゴシック" pitchFamily="80" charset="-128"/>
              </a:defRPr>
            </a:lvl4pPr>
            <a:lvl5pPr marL="2002467" indent="-222496" eaLnBrk="0" hangingPunct="0">
              <a:defRPr b="1">
                <a:solidFill>
                  <a:schemeClr val="tx1"/>
                </a:solidFill>
                <a:latin typeface="Arial" charset="0"/>
                <a:ea typeface="ＭＳ Ｐゴシック" pitchFamily="80" charset="-128"/>
              </a:defRPr>
            </a:lvl5pPr>
            <a:lvl6pPr marL="2447460" indent="-222496" eaLnBrk="0" fontAlgn="base" hangingPunct="0">
              <a:spcBef>
                <a:spcPct val="0"/>
              </a:spcBef>
              <a:spcAft>
                <a:spcPct val="0"/>
              </a:spcAft>
              <a:defRPr b="1">
                <a:solidFill>
                  <a:schemeClr val="tx1"/>
                </a:solidFill>
                <a:latin typeface="Arial" charset="0"/>
                <a:ea typeface="ＭＳ Ｐゴシック" pitchFamily="80" charset="-128"/>
              </a:defRPr>
            </a:lvl6pPr>
            <a:lvl7pPr marL="2892453" indent="-222496" eaLnBrk="0" fontAlgn="base" hangingPunct="0">
              <a:spcBef>
                <a:spcPct val="0"/>
              </a:spcBef>
              <a:spcAft>
                <a:spcPct val="0"/>
              </a:spcAft>
              <a:defRPr b="1">
                <a:solidFill>
                  <a:schemeClr val="tx1"/>
                </a:solidFill>
                <a:latin typeface="Arial" charset="0"/>
                <a:ea typeface="ＭＳ Ｐゴシック" pitchFamily="80" charset="-128"/>
              </a:defRPr>
            </a:lvl7pPr>
            <a:lvl8pPr marL="3337446" indent="-222496" eaLnBrk="0" fontAlgn="base" hangingPunct="0">
              <a:spcBef>
                <a:spcPct val="0"/>
              </a:spcBef>
              <a:spcAft>
                <a:spcPct val="0"/>
              </a:spcAft>
              <a:defRPr b="1">
                <a:solidFill>
                  <a:schemeClr val="tx1"/>
                </a:solidFill>
                <a:latin typeface="Arial" charset="0"/>
                <a:ea typeface="ＭＳ Ｐゴシック" pitchFamily="80" charset="-128"/>
              </a:defRPr>
            </a:lvl8pPr>
            <a:lvl9pPr marL="3782438" indent="-222496" eaLnBrk="0" fontAlgn="base" hangingPunct="0">
              <a:spcBef>
                <a:spcPct val="0"/>
              </a:spcBef>
              <a:spcAft>
                <a:spcPct val="0"/>
              </a:spcAft>
              <a:defRPr b="1">
                <a:solidFill>
                  <a:schemeClr val="tx1"/>
                </a:solidFill>
                <a:latin typeface="Arial" charset="0"/>
                <a:ea typeface="ＭＳ Ｐゴシック" pitchFamily="80" charset="-128"/>
              </a:defRPr>
            </a:lvl9pPr>
          </a:lstStyle>
          <a:p>
            <a:pPr eaLnBrk="1" hangingPunct="1"/>
            <a:fld id="{D7745133-2B66-4D44-9969-8C96266619DF}" type="slidenum">
              <a:rPr lang="en-US" altLang="en-US" b="0" smtClean="0"/>
              <a:pPr eaLnBrk="1" hangingPunct="1"/>
              <a:t>22</a:t>
            </a:fld>
            <a:endParaRPr lang="en-US" altLang="en-US" b="0" smtClean="0"/>
          </a:p>
        </p:txBody>
      </p:sp>
      <p:sp>
        <p:nvSpPr>
          <p:cNvPr id="116739" name="Rectangle 2"/>
          <p:cNvSpPr>
            <a:spLocks noRot="1" noChangeArrowheads="1" noTextEdit="1"/>
          </p:cNvSpPr>
          <p:nvPr>
            <p:ph type="sldImg"/>
          </p:nvPr>
        </p:nvSpPr>
        <p:spPr>
          <a:ln/>
        </p:spPr>
      </p:sp>
      <p:sp>
        <p:nvSpPr>
          <p:cNvPr id="116740" name="Rectangle 3"/>
          <p:cNvSpPr>
            <a:spLocks noGrp="1" noChangeArrowheads="1"/>
          </p:cNvSpPr>
          <p:nvPr>
            <p:ph type="body" idx="1"/>
          </p:nvPr>
        </p:nvSpPr>
        <p:spPr>
          <a:xfrm>
            <a:off x="913785" y="4344098"/>
            <a:ext cx="5030431" cy="41146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b="1" dirty="0">
              <a:ea typeface="ＭＳ Ｐゴシック" pitchFamily="80"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pitchFamily="80" charset="-128"/>
              </a:defRPr>
            </a:lvl1pPr>
            <a:lvl2pPr marL="723113" indent="-278120" eaLnBrk="0" hangingPunct="0">
              <a:defRPr b="1">
                <a:solidFill>
                  <a:schemeClr val="tx1"/>
                </a:solidFill>
                <a:latin typeface="Arial" charset="0"/>
                <a:ea typeface="ＭＳ Ｐゴシック" pitchFamily="80" charset="-128"/>
              </a:defRPr>
            </a:lvl2pPr>
            <a:lvl3pPr marL="1112482" indent="-222496" eaLnBrk="0" hangingPunct="0">
              <a:defRPr b="1">
                <a:solidFill>
                  <a:schemeClr val="tx1"/>
                </a:solidFill>
                <a:latin typeface="Arial" charset="0"/>
                <a:ea typeface="ＭＳ Ｐゴシック" pitchFamily="80" charset="-128"/>
              </a:defRPr>
            </a:lvl3pPr>
            <a:lvl4pPr marL="1557475" indent="-222496" eaLnBrk="0" hangingPunct="0">
              <a:defRPr b="1">
                <a:solidFill>
                  <a:schemeClr val="tx1"/>
                </a:solidFill>
                <a:latin typeface="Arial" charset="0"/>
                <a:ea typeface="ＭＳ Ｐゴシック" pitchFamily="80" charset="-128"/>
              </a:defRPr>
            </a:lvl4pPr>
            <a:lvl5pPr marL="2002467" indent="-222496" eaLnBrk="0" hangingPunct="0">
              <a:defRPr b="1">
                <a:solidFill>
                  <a:schemeClr val="tx1"/>
                </a:solidFill>
                <a:latin typeface="Arial" charset="0"/>
                <a:ea typeface="ＭＳ Ｐゴシック" pitchFamily="80" charset="-128"/>
              </a:defRPr>
            </a:lvl5pPr>
            <a:lvl6pPr marL="2447460" indent="-222496" eaLnBrk="0" fontAlgn="base" hangingPunct="0">
              <a:spcBef>
                <a:spcPct val="0"/>
              </a:spcBef>
              <a:spcAft>
                <a:spcPct val="0"/>
              </a:spcAft>
              <a:defRPr b="1">
                <a:solidFill>
                  <a:schemeClr val="tx1"/>
                </a:solidFill>
                <a:latin typeface="Arial" charset="0"/>
                <a:ea typeface="ＭＳ Ｐゴシック" pitchFamily="80" charset="-128"/>
              </a:defRPr>
            </a:lvl6pPr>
            <a:lvl7pPr marL="2892453" indent="-222496" eaLnBrk="0" fontAlgn="base" hangingPunct="0">
              <a:spcBef>
                <a:spcPct val="0"/>
              </a:spcBef>
              <a:spcAft>
                <a:spcPct val="0"/>
              </a:spcAft>
              <a:defRPr b="1">
                <a:solidFill>
                  <a:schemeClr val="tx1"/>
                </a:solidFill>
                <a:latin typeface="Arial" charset="0"/>
                <a:ea typeface="ＭＳ Ｐゴシック" pitchFamily="80" charset="-128"/>
              </a:defRPr>
            </a:lvl7pPr>
            <a:lvl8pPr marL="3337446" indent="-222496" eaLnBrk="0" fontAlgn="base" hangingPunct="0">
              <a:spcBef>
                <a:spcPct val="0"/>
              </a:spcBef>
              <a:spcAft>
                <a:spcPct val="0"/>
              </a:spcAft>
              <a:defRPr b="1">
                <a:solidFill>
                  <a:schemeClr val="tx1"/>
                </a:solidFill>
                <a:latin typeface="Arial" charset="0"/>
                <a:ea typeface="ＭＳ Ｐゴシック" pitchFamily="80" charset="-128"/>
              </a:defRPr>
            </a:lvl8pPr>
            <a:lvl9pPr marL="3782438" indent="-222496" eaLnBrk="0" fontAlgn="base" hangingPunct="0">
              <a:spcBef>
                <a:spcPct val="0"/>
              </a:spcBef>
              <a:spcAft>
                <a:spcPct val="0"/>
              </a:spcAft>
              <a:defRPr b="1">
                <a:solidFill>
                  <a:schemeClr val="tx1"/>
                </a:solidFill>
                <a:latin typeface="Arial" charset="0"/>
                <a:ea typeface="ＭＳ Ｐゴシック" pitchFamily="80" charset="-128"/>
              </a:defRPr>
            </a:lvl9pPr>
          </a:lstStyle>
          <a:p>
            <a:pPr eaLnBrk="1" hangingPunct="1"/>
            <a:fld id="{D7745133-2B66-4D44-9969-8C96266619DF}" type="slidenum">
              <a:rPr lang="en-US" altLang="en-US" b="0" smtClean="0"/>
              <a:pPr eaLnBrk="1" hangingPunct="1"/>
              <a:t>23</a:t>
            </a:fld>
            <a:endParaRPr lang="en-US" altLang="en-US" b="0" smtClean="0"/>
          </a:p>
        </p:txBody>
      </p:sp>
      <p:sp>
        <p:nvSpPr>
          <p:cNvPr id="116739" name="Rectangle 2"/>
          <p:cNvSpPr>
            <a:spLocks noRot="1" noChangeArrowheads="1" noTextEdit="1"/>
          </p:cNvSpPr>
          <p:nvPr>
            <p:ph type="sldImg"/>
          </p:nvPr>
        </p:nvSpPr>
        <p:spPr>
          <a:ln/>
        </p:spPr>
      </p:sp>
      <p:sp>
        <p:nvSpPr>
          <p:cNvPr id="116740" name="Rectangle 3"/>
          <p:cNvSpPr>
            <a:spLocks noGrp="1" noChangeArrowheads="1"/>
          </p:cNvSpPr>
          <p:nvPr>
            <p:ph type="body" idx="1"/>
          </p:nvPr>
        </p:nvSpPr>
        <p:spPr>
          <a:xfrm>
            <a:off x="913785" y="4344098"/>
            <a:ext cx="5030431" cy="41146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dirty="0">
              <a:solidFill>
                <a:srgbClr val="000000"/>
              </a:solidFill>
              <a:ea typeface="ＭＳ Ｐゴシック" pitchFamily="80"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pitchFamily="80" charset="-128"/>
              </a:defRPr>
            </a:lvl1pPr>
            <a:lvl2pPr marL="723113" indent="-278120" eaLnBrk="0" hangingPunct="0">
              <a:defRPr b="1">
                <a:solidFill>
                  <a:schemeClr val="tx1"/>
                </a:solidFill>
                <a:latin typeface="Arial" charset="0"/>
                <a:ea typeface="ＭＳ Ｐゴシック" pitchFamily="80" charset="-128"/>
              </a:defRPr>
            </a:lvl2pPr>
            <a:lvl3pPr marL="1112482" indent="-222496" eaLnBrk="0" hangingPunct="0">
              <a:defRPr b="1">
                <a:solidFill>
                  <a:schemeClr val="tx1"/>
                </a:solidFill>
                <a:latin typeface="Arial" charset="0"/>
                <a:ea typeface="ＭＳ Ｐゴシック" pitchFamily="80" charset="-128"/>
              </a:defRPr>
            </a:lvl3pPr>
            <a:lvl4pPr marL="1557475" indent="-222496" eaLnBrk="0" hangingPunct="0">
              <a:defRPr b="1">
                <a:solidFill>
                  <a:schemeClr val="tx1"/>
                </a:solidFill>
                <a:latin typeface="Arial" charset="0"/>
                <a:ea typeface="ＭＳ Ｐゴシック" pitchFamily="80" charset="-128"/>
              </a:defRPr>
            </a:lvl4pPr>
            <a:lvl5pPr marL="2002467" indent="-222496" eaLnBrk="0" hangingPunct="0">
              <a:defRPr b="1">
                <a:solidFill>
                  <a:schemeClr val="tx1"/>
                </a:solidFill>
                <a:latin typeface="Arial" charset="0"/>
                <a:ea typeface="ＭＳ Ｐゴシック" pitchFamily="80" charset="-128"/>
              </a:defRPr>
            </a:lvl5pPr>
            <a:lvl6pPr marL="2447460" indent="-222496" eaLnBrk="0" fontAlgn="base" hangingPunct="0">
              <a:spcBef>
                <a:spcPct val="0"/>
              </a:spcBef>
              <a:spcAft>
                <a:spcPct val="0"/>
              </a:spcAft>
              <a:defRPr b="1">
                <a:solidFill>
                  <a:schemeClr val="tx1"/>
                </a:solidFill>
                <a:latin typeface="Arial" charset="0"/>
                <a:ea typeface="ＭＳ Ｐゴシック" pitchFamily="80" charset="-128"/>
              </a:defRPr>
            </a:lvl6pPr>
            <a:lvl7pPr marL="2892453" indent="-222496" eaLnBrk="0" fontAlgn="base" hangingPunct="0">
              <a:spcBef>
                <a:spcPct val="0"/>
              </a:spcBef>
              <a:spcAft>
                <a:spcPct val="0"/>
              </a:spcAft>
              <a:defRPr b="1">
                <a:solidFill>
                  <a:schemeClr val="tx1"/>
                </a:solidFill>
                <a:latin typeface="Arial" charset="0"/>
                <a:ea typeface="ＭＳ Ｐゴシック" pitchFamily="80" charset="-128"/>
              </a:defRPr>
            </a:lvl7pPr>
            <a:lvl8pPr marL="3337446" indent="-222496" eaLnBrk="0" fontAlgn="base" hangingPunct="0">
              <a:spcBef>
                <a:spcPct val="0"/>
              </a:spcBef>
              <a:spcAft>
                <a:spcPct val="0"/>
              </a:spcAft>
              <a:defRPr b="1">
                <a:solidFill>
                  <a:schemeClr val="tx1"/>
                </a:solidFill>
                <a:latin typeface="Arial" charset="0"/>
                <a:ea typeface="ＭＳ Ｐゴシック" pitchFamily="80" charset="-128"/>
              </a:defRPr>
            </a:lvl8pPr>
            <a:lvl9pPr marL="3782438" indent="-222496" eaLnBrk="0" fontAlgn="base" hangingPunct="0">
              <a:spcBef>
                <a:spcPct val="0"/>
              </a:spcBef>
              <a:spcAft>
                <a:spcPct val="0"/>
              </a:spcAft>
              <a:defRPr b="1">
                <a:solidFill>
                  <a:schemeClr val="tx1"/>
                </a:solidFill>
                <a:latin typeface="Arial" charset="0"/>
                <a:ea typeface="ＭＳ Ｐゴシック" pitchFamily="80" charset="-128"/>
              </a:defRPr>
            </a:lvl9pPr>
          </a:lstStyle>
          <a:p>
            <a:pPr eaLnBrk="1" hangingPunct="1"/>
            <a:fld id="{D7745133-2B66-4D44-9969-8C96266619DF}" type="slidenum">
              <a:rPr lang="en-US" altLang="en-US" b="0" smtClean="0"/>
              <a:pPr eaLnBrk="1" hangingPunct="1"/>
              <a:t>24</a:t>
            </a:fld>
            <a:endParaRPr lang="en-US" altLang="en-US" b="0" smtClean="0"/>
          </a:p>
        </p:txBody>
      </p:sp>
      <p:sp>
        <p:nvSpPr>
          <p:cNvPr id="116739" name="Rectangle 2"/>
          <p:cNvSpPr>
            <a:spLocks noRot="1" noChangeArrowheads="1" noTextEdit="1"/>
          </p:cNvSpPr>
          <p:nvPr>
            <p:ph type="sldImg"/>
          </p:nvPr>
        </p:nvSpPr>
        <p:spPr>
          <a:ln/>
        </p:spPr>
      </p:sp>
      <p:sp>
        <p:nvSpPr>
          <p:cNvPr id="116740" name="Rectangle 3"/>
          <p:cNvSpPr>
            <a:spLocks noGrp="1" noChangeArrowheads="1"/>
          </p:cNvSpPr>
          <p:nvPr>
            <p:ph type="body" idx="1"/>
          </p:nvPr>
        </p:nvSpPr>
        <p:spPr>
          <a:xfrm>
            <a:off x="913785" y="4344098"/>
            <a:ext cx="5030431" cy="41146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dirty="0">
              <a:solidFill>
                <a:srgbClr val="000000"/>
              </a:solidFill>
              <a:ea typeface="ＭＳ Ｐゴシック" pitchFamily="80"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pitchFamily="80" charset="-128"/>
              </a:defRPr>
            </a:lvl1pPr>
            <a:lvl2pPr marL="723113" indent="-278120" eaLnBrk="0" hangingPunct="0">
              <a:defRPr b="1">
                <a:solidFill>
                  <a:schemeClr val="tx1"/>
                </a:solidFill>
                <a:latin typeface="Arial" charset="0"/>
                <a:ea typeface="ＭＳ Ｐゴシック" pitchFamily="80" charset="-128"/>
              </a:defRPr>
            </a:lvl2pPr>
            <a:lvl3pPr marL="1112482" indent="-222496" eaLnBrk="0" hangingPunct="0">
              <a:defRPr b="1">
                <a:solidFill>
                  <a:schemeClr val="tx1"/>
                </a:solidFill>
                <a:latin typeface="Arial" charset="0"/>
                <a:ea typeface="ＭＳ Ｐゴシック" pitchFamily="80" charset="-128"/>
              </a:defRPr>
            </a:lvl3pPr>
            <a:lvl4pPr marL="1557475" indent="-222496" eaLnBrk="0" hangingPunct="0">
              <a:defRPr b="1">
                <a:solidFill>
                  <a:schemeClr val="tx1"/>
                </a:solidFill>
                <a:latin typeface="Arial" charset="0"/>
                <a:ea typeface="ＭＳ Ｐゴシック" pitchFamily="80" charset="-128"/>
              </a:defRPr>
            </a:lvl4pPr>
            <a:lvl5pPr marL="2002467" indent="-222496" eaLnBrk="0" hangingPunct="0">
              <a:defRPr b="1">
                <a:solidFill>
                  <a:schemeClr val="tx1"/>
                </a:solidFill>
                <a:latin typeface="Arial" charset="0"/>
                <a:ea typeface="ＭＳ Ｐゴシック" pitchFamily="80" charset="-128"/>
              </a:defRPr>
            </a:lvl5pPr>
            <a:lvl6pPr marL="2447460" indent="-222496" eaLnBrk="0" fontAlgn="base" hangingPunct="0">
              <a:spcBef>
                <a:spcPct val="0"/>
              </a:spcBef>
              <a:spcAft>
                <a:spcPct val="0"/>
              </a:spcAft>
              <a:defRPr b="1">
                <a:solidFill>
                  <a:schemeClr val="tx1"/>
                </a:solidFill>
                <a:latin typeface="Arial" charset="0"/>
                <a:ea typeface="ＭＳ Ｐゴシック" pitchFamily="80" charset="-128"/>
              </a:defRPr>
            </a:lvl6pPr>
            <a:lvl7pPr marL="2892453" indent="-222496" eaLnBrk="0" fontAlgn="base" hangingPunct="0">
              <a:spcBef>
                <a:spcPct val="0"/>
              </a:spcBef>
              <a:spcAft>
                <a:spcPct val="0"/>
              </a:spcAft>
              <a:defRPr b="1">
                <a:solidFill>
                  <a:schemeClr val="tx1"/>
                </a:solidFill>
                <a:latin typeface="Arial" charset="0"/>
                <a:ea typeface="ＭＳ Ｐゴシック" pitchFamily="80" charset="-128"/>
              </a:defRPr>
            </a:lvl7pPr>
            <a:lvl8pPr marL="3337446" indent="-222496" eaLnBrk="0" fontAlgn="base" hangingPunct="0">
              <a:spcBef>
                <a:spcPct val="0"/>
              </a:spcBef>
              <a:spcAft>
                <a:spcPct val="0"/>
              </a:spcAft>
              <a:defRPr b="1">
                <a:solidFill>
                  <a:schemeClr val="tx1"/>
                </a:solidFill>
                <a:latin typeface="Arial" charset="0"/>
                <a:ea typeface="ＭＳ Ｐゴシック" pitchFamily="80" charset="-128"/>
              </a:defRPr>
            </a:lvl8pPr>
            <a:lvl9pPr marL="3782438" indent="-222496" eaLnBrk="0" fontAlgn="base" hangingPunct="0">
              <a:spcBef>
                <a:spcPct val="0"/>
              </a:spcBef>
              <a:spcAft>
                <a:spcPct val="0"/>
              </a:spcAft>
              <a:defRPr b="1">
                <a:solidFill>
                  <a:schemeClr val="tx1"/>
                </a:solidFill>
                <a:latin typeface="Arial" charset="0"/>
                <a:ea typeface="ＭＳ Ｐゴシック" pitchFamily="80" charset="-128"/>
              </a:defRPr>
            </a:lvl9pPr>
          </a:lstStyle>
          <a:p>
            <a:pPr eaLnBrk="1" hangingPunct="1"/>
            <a:fld id="{F27C298E-EFB2-4FE4-A87E-F286D19A868B}" type="slidenum">
              <a:rPr lang="en-US" altLang="en-US" b="0" smtClean="0"/>
              <a:pPr eaLnBrk="1" hangingPunct="1"/>
              <a:t>25</a:t>
            </a:fld>
            <a:endParaRPr lang="en-US" altLang="en-US" b="0" smtClean="0"/>
          </a:p>
        </p:txBody>
      </p:sp>
      <p:sp>
        <p:nvSpPr>
          <p:cNvPr id="117763" name="Rectangle 2"/>
          <p:cNvSpPr>
            <a:spLocks noRot="1" noChangeArrowheads="1" noTextEdit="1"/>
          </p:cNvSpPr>
          <p:nvPr>
            <p:ph type="sldImg"/>
          </p:nvPr>
        </p:nvSpPr>
        <p:spPr>
          <a:ln/>
        </p:spPr>
      </p:sp>
      <p:sp>
        <p:nvSpPr>
          <p:cNvPr id="117764" name="Rectangle 3"/>
          <p:cNvSpPr>
            <a:spLocks noGrp="1" noChangeArrowheads="1"/>
          </p:cNvSpPr>
          <p:nvPr>
            <p:ph type="body" idx="1"/>
          </p:nvPr>
        </p:nvSpPr>
        <p:spPr>
          <a:xfrm>
            <a:off x="913785" y="4344098"/>
            <a:ext cx="5030431" cy="41146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dirty="0">
              <a:solidFill>
                <a:srgbClr val="000000"/>
              </a:solidFill>
              <a:ea typeface="ＭＳ Ｐゴシック" pitchFamily="80"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pitchFamily="80" charset="-128"/>
              </a:defRPr>
            </a:lvl1pPr>
            <a:lvl2pPr marL="723113" indent="-278120" eaLnBrk="0" hangingPunct="0">
              <a:defRPr b="1">
                <a:solidFill>
                  <a:schemeClr val="tx1"/>
                </a:solidFill>
                <a:latin typeface="Arial" charset="0"/>
                <a:ea typeface="ＭＳ Ｐゴシック" pitchFamily="80" charset="-128"/>
              </a:defRPr>
            </a:lvl2pPr>
            <a:lvl3pPr marL="1112482" indent="-222496" eaLnBrk="0" hangingPunct="0">
              <a:defRPr b="1">
                <a:solidFill>
                  <a:schemeClr val="tx1"/>
                </a:solidFill>
                <a:latin typeface="Arial" charset="0"/>
                <a:ea typeface="ＭＳ Ｐゴシック" pitchFamily="80" charset="-128"/>
              </a:defRPr>
            </a:lvl3pPr>
            <a:lvl4pPr marL="1557475" indent="-222496" eaLnBrk="0" hangingPunct="0">
              <a:defRPr b="1">
                <a:solidFill>
                  <a:schemeClr val="tx1"/>
                </a:solidFill>
                <a:latin typeface="Arial" charset="0"/>
                <a:ea typeface="ＭＳ Ｐゴシック" pitchFamily="80" charset="-128"/>
              </a:defRPr>
            </a:lvl4pPr>
            <a:lvl5pPr marL="2002467" indent="-222496" eaLnBrk="0" hangingPunct="0">
              <a:defRPr b="1">
                <a:solidFill>
                  <a:schemeClr val="tx1"/>
                </a:solidFill>
                <a:latin typeface="Arial" charset="0"/>
                <a:ea typeface="ＭＳ Ｐゴシック" pitchFamily="80" charset="-128"/>
              </a:defRPr>
            </a:lvl5pPr>
            <a:lvl6pPr marL="2447460" indent="-222496" eaLnBrk="0" fontAlgn="base" hangingPunct="0">
              <a:spcBef>
                <a:spcPct val="0"/>
              </a:spcBef>
              <a:spcAft>
                <a:spcPct val="0"/>
              </a:spcAft>
              <a:defRPr b="1">
                <a:solidFill>
                  <a:schemeClr val="tx1"/>
                </a:solidFill>
                <a:latin typeface="Arial" charset="0"/>
                <a:ea typeface="ＭＳ Ｐゴシック" pitchFamily="80" charset="-128"/>
              </a:defRPr>
            </a:lvl6pPr>
            <a:lvl7pPr marL="2892453" indent="-222496" eaLnBrk="0" fontAlgn="base" hangingPunct="0">
              <a:spcBef>
                <a:spcPct val="0"/>
              </a:spcBef>
              <a:spcAft>
                <a:spcPct val="0"/>
              </a:spcAft>
              <a:defRPr b="1">
                <a:solidFill>
                  <a:schemeClr val="tx1"/>
                </a:solidFill>
                <a:latin typeface="Arial" charset="0"/>
                <a:ea typeface="ＭＳ Ｐゴシック" pitchFamily="80" charset="-128"/>
              </a:defRPr>
            </a:lvl7pPr>
            <a:lvl8pPr marL="3337446" indent="-222496" eaLnBrk="0" fontAlgn="base" hangingPunct="0">
              <a:spcBef>
                <a:spcPct val="0"/>
              </a:spcBef>
              <a:spcAft>
                <a:spcPct val="0"/>
              </a:spcAft>
              <a:defRPr b="1">
                <a:solidFill>
                  <a:schemeClr val="tx1"/>
                </a:solidFill>
                <a:latin typeface="Arial" charset="0"/>
                <a:ea typeface="ＭＳ Ｐゴシック" pitchFamily="80" charset="-128"/>
              </a:defRPr>
            </a:lvl8pPr>
            <a:lvl9pPr marL="3782438" indent="-222496" eaLnBrk="0" fontAlgn="base" hangingPunct="0">
              <a:spcBef>
                <a:spcPct val="0"/>
              </a:spcBef>
              <a:spcAft>
                <a:spcPct val="0"/>
              </a:spcAft>
              <a:defRPr b="1">
                <a:solidFill>
                  <a:schemeClr val="tx1"/>
                </a:solidFill>
                <a:latin typeface="Arial" charset="0"/>
                <a:ea typeface="ＭＳ Ｐゴシック" pitchFamily="80" charset="-128"/>
              </a:defRPr>
            </a:lvl9pPr>
          </a:lstStyle>
          <a:p>
            <a:pPr eaLnBrk="1" hangingPunct="1"/>
            <a:fld id="{F27C298E-EFB2-4FE4-A87E-F286D19A868B}" type="slidenum">
              <a:rPr lang="en-US" altLang="en-US" b="0" smtClean="0"/>
              <a:pPr eaLnBrk="1" hangingPunct="1"/>
              <a:t>26</a:t>
            </a:fld>
            <a:endParaRPr lang="en-US" altLang="en-US" b="0" smtClean="0"/>
          </a:p>
        </p:txBody>
      </p:sp>
      <p:sp>
        <p:nvSpPr>
          <p:cNvPr id="117763" name="Rectangle 2"/>
          <p:cNvSpPr>
            <a:spLocks noRot="1" noChangeArrowheads="1" noTextEdit="1"/>
          </p:cNvSpPr>
          <p:nvPr>
            <p:ph type="sldImg"/>
          </p:nvPr>
        </p:nvSpPr>
        <p:spPr>
          <a:ln/>
        </p:spPr>
      </p:sp>
      <p:sp>
        <p:nvSpPr>
          <p:cNvPr id="117764" name="Rectangle 3"/>
          <p:cNvSpPr>
            <a:spLocks noGrp="1" noChangeArrowheads="1"/>
          </p:cNvSpPr>
          <p:nvPr>
            <p:ph type="body" idx="1"/>
          </p:nvPr>
        </p:nvSpPr>
        <p:spPr>
          <a:xfrm>
            <a:off x="913785" y="4344098"/>
            <a:ext cx="5030431" cy="41146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dirty="0">
              <a:solidFill>
                <a:srgbClr val="000000"/>
              </a:solidFill>
              <a:ea typeface="ＭＳ Ｐゴシック" pitchFamily="80"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pitchFamily="80" charset="-128"/>
              </a:defRPr>
            </a:lvl1pPr>
            <a:lvl2pPr marL="723113" indent="-278120" eaLnBrk="0" hangingPunct="0">
              <a:defRPr b="1">
                <a:solidFill>
                  <a:schemeClr val="tx1"/>
                </a:solidFill>
                <a:latin typeface="Arial" charset="0"/>
                <a:ea typeface="ＭＳ Ｐゴシック" pitchFamily="80" charset="-128"/>
              </a:defRPr>
            </a:lvl2pPr>
            <a:lvl3pPr marL="1112482" indent="-222496" eaLnBrk="0" hangingPunct="0">
              <a:defRPr b="1">
                <a:solidFill>
                  <a:schemeClr val="tx1"/>
                </a:solidFill>
                <a:latin typeface="Arial" charset="0"/>
                <a:ea typeface="ＭＳ Ｐゴシック" pitchFamily="80" charset="-128"/>
              </a:defRPr>
            </a:lvl3pPr>
            <a:lvl4pPr marL="1557475" indent="-222496" eaLnBrk="0" hangingPunct="0">
              <a:defRPr b="1">
                <a:solidFill>
                  <a:schemeClr val="tx1"/>
                </a:solidFill>
                <a:latin typeface="Arial" charset="0"/>
                <a:ea typeface="ＭＳ Ｐゴシック" pitchFamily="80" charset="-128"/>
              </a:defRPr>
            </a:lvl4pPr>
            <a:lvl5pPr marL="2002467" indent="-222496" eaLnBrk="0" hangingPunct="0">
              <a:defRPr b="1">
                <a:solidFill>
                  <a:schemeClr val="tx1"/>
                </a:solidFill>
                <a:latin typeface="Arial" charset="0"/>
                <a:ea typeface="ＭＳ Ｐゴシック" pitchFamily="80" charset="-128"/>
              </a:defRPr>
            </a:lvl5pPr>
            <a:lvl6pPr marL="2447460" indent="-222496" eaLnBrk="0" fontAlgn="base" hangingPunct="0">
              <a:spcBef>
                <a:spcPct val="0"/>
              </a:spcBef>
              <a:spcAft>
                <a:spcPct val="0"/>
              </a:spcAft>
              <a:defRPr b="1">
                <a:solidFill>
                  <a:schemeClr val="tx1"/>
                </a:solidFill>
                <a:latin typeface="Arial" charset="0"/>
                <a:ea typeface="ＭＳ Ｐゴシック" pitchFamily="80" charset="-128"/>
              </a:defRPr>
            </a:lvl6pPr>
            <a:lvl7pPr marL="2892453" indent="-222496" eaLnBrk="0" fontAlgn="base" hangingPunct="0">
              <a:spcBef>
                <a:spcPct val="0"/>
              </a:spcBef>
              <a:spcAft>
                <a:spcPct val="0"/>
              </a:spcAft>
              <a:defRPr b="1">
                <a:solidFill>
                  <a:schemeClr val="tx1"/>
                </a:solidFill>
                <a:latin typeface="Arial" charset="0"/>
                <a:ea typeface="ＭＳ Ｐゴシック" pitchFamily="80" charset="-128"/>
              </a:defRPr>
            </a:lvl7pPr>
            <a:lvl8pPr marL="3337446" indent="-222496" eaLnBrk="0" fontAlgn="base" hangingPunct="0">
              <a:spcBef>
                <a:spcPct val="0"/>
              </a:spcBef>
              <a:spcAft>
                <a:spcPct val="0"/>
              </a:spcAft>
              <a:defRPr b="1">
                <a:solidFill>
                  <a:schemeClr val="tx1"/>
                </a:solidFill>
                <a:latin typeface="Arial" charset="0"/>
                <a:ea typeface="ＭＳ Ｐゴシック" pitchFamily="80" charset="-128"/>
              </a:defRPr>
            </a:lvl8pPr>
            <a:lvl9pPr marL="3782438" indent="-222496" eaLnBrk="0" fontAlgn="base" hangingPunct="0">
              <a:spcBef>
                <a:spcPct val="0"/>
              </a:spcBef>
              <a:spcAft>
                <a:spcPct val="0"/>
              </a:spcAft>
              <a:defRPr b="1">
                <a:solidFill>
                  <a:schemeClr val="tx1"/>
                </a:solidFill>
                <a:latin typeface="Arial" charset="0"/>
                <a:ea typeface="ＭＳ Ｐゴシック" pitchFamily="80" charset="-128"/>
              </a:defRPr>
            </a:lvl9pPr>
          </a:lstStyle>
          <a:p>
            <a:pPr eaLnBrk="1" hangingPunct="1"/>
            <a:fld id="{F27C298E-EFB2-4FE4-A87E-F286D19A868B}" type="slidenum">
              <a:rPr lang="en-US" altLang="en-US" b="0" smtClean="0"/>
              <a:pPr eaLnBrk="1" hangingPunct="1"/>
              <a:t>27</a:t>
            </a:fld>
            <a:endParaRPr lang="en-US" altLang="en-US" b="0" smtClean="0"/>
          </a:p>
        </p:txBody>
      </p:sp>
      <p:sp>
        <p:nvSpPr>
          <p:cNvPr id="117763" name="Rectangle 2"/>
          <p:cNvSpPr>
            <a:spLocks noRot="1" noChangeArrowheads="1" noTextEdit="1"/>
          </p:cNvSpPr>
          <p:nvPr>
            <p:ph type="sldImg"/>
          </p:nvPr>
        </p:nvSpPr>
        <p:spPr>
          <a:ln/>
        </p:spPr>
      </p:sp>
      <p:sp>
        <p:nvSpPr>
          <p:cNvPr id="117764" name="Rectangle 3"/>
          <p:cNvSpPr>
            <a:spLocks noGrp="1" noChangeArrowheads="1"/>
          </p:cNvSpPr>
          <p:nvPr>
            <p:ph type="body" idx="1"/>
          </p:nvPr>
        </p:nvSpPr>
        <p:spPr>
          <a:xfrm>
            <a:off x="913785" y="4344098"/>
            <a:ext cx="5030431" cy="41146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dirty="0">
              <a:solidFill>
                <a:srgbClr val="000000"/>
              </a:solidFill>
              <a:ea typeface="ＭＳ Ｐゴシック" pitchFamily="80"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AB3CC2-C599-48D4-8B6F-01BF1BA9AE24}" type="slidenum">
              <a:rPr lang="en-US" altLang="en-US"/>
              <a:pPr/>
              <a:t>7</a:t>
            </a:fld>
            <a:endParaRPr lang="en-US" altLang="en-US"/>
          </a:p>
        </p:txBody>
      </p:sp>
      <p:sp>
        <p:nvSpPr>
          <p:cNvPr id="28674" name="Rectangle 2"/>
          <p:cNvSpPr>
            <a:spLocks noChangeArrowheads="1" noTextEdit="1"/>
          </p:cNvSpPr>
          <p:nvPr>
            <p:ph type="sldImg"/>
          </p:nvPr>
        </p:nvSpPr>
        <p:spPr>
          <a:ln/>
        </p:spPr>
      </p:sp>
      <p:sp>
        <p:nvSpPr>
          <p:cNvPr id="2867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pitchFamily="80" charset="-128"/>
              </a:defRPr>
            </a:lvl1pPr>
            <a:lvl2pPr marL="723113" indent="-278120" eaLnBrk="0" hangingPunct="0">
              <a:defRPr b="1">
                <a:solidFill>
                  <a:schemeClr val="tx1"/>
                </a:solidFill>
                <a:latin typeface="Arial" charset="0"/>
                <a:ea typeface="ＭＳ Ｐゴシック" pitchFamily="80" charset="-128"/>
              </a:defRPr>
            </a:lvl2pPr>
            <a:lvl3pPr marL="1112482" indent="-222496" eaLnBrk="0" hangingPunct="0">
              <a:defRPr b="1">
                <a:solidFill>
                  <a:schemeClr val="tx1"/>
                </a:solidFill>
                <a:latin typeface="Arial" charset="0"/>
                <a:ea typeface="ＭＳ Ｐゴシック" pitchFamily="80" charset="-128"/>
              </a:defRPr>
            </a:lvl3pPr>
            <a:lvl4pPr marL="1557475" indent="-222496" eaLnBrk="0" hangingPunct="0">
              <a:defRPr b="1">
                <a:solidFill>
                  <a:schemeClr val="tx1"/>
                </a:solidFill>
                <a:latin typeface="Arial" charset="0"/>
                <a:ea typeface="ＭＳ Ｐゴシック" pitchFamily="80" charset="-128"/>
              </a:defRPr>
            </a:lvl4pPr>
            <a:lvl5pPr marL="2002467" indent="-222496" eaLnBrk="0" hangingPunct="0">
              <a:defRPr b="1">
                <a:solidFill>
                  <a:schemeClr val="tx1"/>
                </a:solidFill>
                <a:latin typeface="Arial" charset="0"/>
                <a:ea typeface="ＭＳ Ｐゴシック" pitchFamily="80" charset="-128"/>
              </a:defRPr>
            </a:lvl5pPr>
            <a:lvl6pPr marL="2447460" indent="-222496" eaLnBrk="0" fontAlgn="base" hangingPunct="0">
              <a:spcBef>
                <a:spcPct val="0"/>
              </a:spcBef>
              <a:spcAft>
                <a:spcPct val="0"/>
              </a:spcAft>
              <a:defRPr b="1">
                <a:solidFill>
                  <a:schemeClr val="tx1"/>
                </a:solidFill>
                <a:latin typeface="Arial" charset="0"/>
                <a:ea typeface="ＭＳ Ｐゴシック" pitchFamily="80" charset="-128"/>
              </a:defRPr>
            </a:lvl6pPr>
            <a:lvl7pPr marL="2892453" indent="-222496" eaLnBrk="0" fontAlgn="base" hangingPunct="0">
              <a:spcBef>
                <a:spcPct val="0"/>
              </a:spcBef>
              <a:spcAft>
                <a:spcPct val="0"/>
              </a:spcAft>
              <a:defRPr b="1">
                <a:solidFill>
                  <a:schemeClr val="tx1"/>
                </a:solidFill>
                <a:latin typeface="Arial" charset="0"/>
                <a:ea typeface="ＭＳ Ｐゴシック" pitchFamily="80" charset="-128"/>
              </a:defRPr>
            </a:lvl7pPr>
            <a:lvl8pPr marL="3337446" indent="-222496" eaLnBrk="0" fontAlgn="base" hangingPunct="0">
              <a:spcBef>
                <a:spcPct val="0"/>
              </a:spcBef>
              <a:spcAft>
                <a:spcPct val="0"/>
              </a:spcAft>
              <a:defRPr b="1">
                <a:solidFill>
                  <a:schemeClr val="tx1"/>
                </a:solidFill>
                <a:latin typeface="Arial" charset="0"/>
                <a:ea typeface="ＭＳ Ｐゴシック" pitchFamily="80" charset="-128"/>
              </a:defRPr>
            </a:lvl8pPr>
            <a:lvl9pPr marL="3782438" indent="-222496" eaLnBrk="0" fontAlgn="base" hangingPunct="0">
              <a:spcBef>
                <a:spcPct val="0"/>
              </a:spcBef>
              <a:spcAft>
                <a:spcPct val="0"/>
              </a:spcAft>
              <a:defRPr b="1">
                <a:solidFill>
                  <a:schemeClr val="tx1"/>
                </a:solidFill>
                <a:latin typeface="Arial" charset="0"/>
                <a:ea typeface="ＭＳ Ｐゴシック" pitchFamily="80" charset="-128"/>
              </a:defRPr>
            </a:lvl9pPr>
          </a:lstStyle>
          <a:p>
            <a:pPr eaLnBrk="1" hangingPunct="1"/>
            <a:fld id="{F27C298E-EFB2-4FE4-A87E-F286D19A868B}" type="slidenum">
              <a:rPr lang="en-US" altLang="en-US" b="0" smtClean="0"/>
              <a:pPr eaLnBrk="1" hangingPunct="1"/>
              <a:t>28</a:t>
            </a:fld>
            <a:endParaRPr lang="en-US" altLang="en-US" b="0" smtClean="0"/>
          </a:p>
        </p:txBody>
      </p:sp>
      <p:sp>
        <p:nvSpPr>
          <p:cNvPr id="117763" name="Rectangle 2"/>
          <p:cNvSpPr>
            <a:spLocks noRot="1" noChangeArrowheads="1" noTextEdit="1"/>
          </p:cNvSpPr>
          <p:nvPr>
            <p:ph type="sldImg"/>
          </p:nvPr>
        </p:nvSpPr>
        <p:spPr>
          <a:ln/>
        </p:spPr>
      </p:sp>
      <p:sp>
        <p:nvSpPr>
          <p:cNvPr id="117764" name="Rectangle 3"/>
          <p:cNvSpPr>
            <a:spLocks noGrp="1" noChangeArrowheads="1"/>
          </p:cNvSpPr>
          <p:nvPr>
            <p:ph type="body" idx="1"/>
          </p:nvPr>
        </p:nvSpPr>
        <p:spPr>
          <a:xfrm>
            <a:off x="913785" y="4344098"/>
            <a:ext cx="5030431" cy="41146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dirty="0">
              <a:solidFill>
                <a:srgbClr val="000000"/>
              </a:solidFill>
              <a:ea typeface="ＭＳ Ｐゴシック" pitchFamily="80"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pitchFamily="80" charset="-128"/>
              </a:defRPr>
            </a:lvl1pPr>
            <a:lvl2pPr marL="723113" indent="-278120" eaLnBrk="0" hangingPunct="0">
              <a:defRPr b="1">
                <a:solidFill>
                  <a:schemeClr val="tx1"/>
                </a:solidFill>
                <a:latin typeface="Arial" charset="0"/>
                <a:ea typeface="ＭＳ Ｐゴシック" pitchFamily="80" charset="-128"/>
              </a:defRPr>
            </a:lvl2pPr>
            <a:lvl3pPr marL="1112482" indent="-222496" eaLnBrk="0" hangingPunct="0">
              <a:defRPr b="1">
                <a:solidFill>
                  <a:schemeClr val="tx1"/>
                </a:solidFill>
                <a:latin typeface="Arial" charset="0"/>
                <a:ea typeface="ＭＳ Ｐゴシック" pitchFamily="80" charset="-128"/>
              </a:defRPr>
            </a:lvl3pPr>
            <a:lvl4pPr marL="1557475" indent="-222496" eaLnBrk="0" hangingPunct="0">
              <a:defRPr b="1">
                <a:solidFill>
                  <a:schemeClr val="tx1"/>
                </a:solidFill>
                <a:latin typeface="Arial" charset="0"/>
                <a:ea typeface="ＭＳ Ｐゴシック" pitchFamily="80" charset="-128"/>
              </a:defRPr>
            </a:lvl4pPr>
            <a:lvl5pPr marL="2002467" indent="-222496" eaLnBrk="0" hangingPunct="0">
              <a:defRPr b="1">
                <a:solidFill>
                  <a:schemeClr val="tx1"/>
                </a:solidFill>
                <a:latin typeface="Arial" charset="0"/>
                <a:ea typeface="ＭＳ Ｐゴシック" pitchFamily="80" charset="-128"/>
              </a:defRPr>
            </a:lvl5pPr>
            <a:lvl6pPr marL="2447460" indent="-222496" eaLnBrk="0" fontAlgn="base" hangingPunct="0">
              <a:spcBef>
                <a:spcPct val="0"/>
              </a:spcBef>
              <a:spcAft>
                <a:spcPct val="0"/>
              </a:spcAft>
              <a:defRPr b="1">
                <a:solidFill>
                  <a:schemeClr val="tx1"/>
                </a:solidFill>
                <a:latin typeface="Arial" charset="0"/>
                <a:ea typeface="ＭＳ Ｐゴシック" pitchFamily="80" charset="-128"/>
              </a:defRPr>
            </a:lvl6pPr>
            <a:lvl7pPr marL="2892453" indent="-222496" eaLnBrk="0" fontAlgn="base" hangingPunct="0">
              <a:spcBef>
                <a:spcPct val="0"/>
              </a:spcBef>
              <a:spcAft>
                <a:spcPct val="0"/>
              </a:spcAft>
              <a:defRPr b="1">
                <a:solidFill>
                  <a:schemeClr val="tx1"/>
                </a:solidFill>
                <a:latin typeface="Arial" charset="0"/>
                <a:ea typeface="ＭＳ Ｐゴシック" pitchFamily="80" charset="-128"/>
              </a:defRPr>
            </a:lvl7pPr>
            <a:lvl8pPr marL="3337446" indent="-222496" eaLnBrk="0" fontAlgn="base" hangingPunct="0">
              <a:spcBef>
                <a:spcPct val="0"/>
              </a:spcBef>
              <a:spcAft>
                <a:spcPct val="0"/>
              </a:spcAft>
              <a:defRPr b="1">
                <a:solidFill>
                  <a:schemeClr val="tx1"/>
                </a:solidFill>
                <a:latin typeface="Arial" charset="0"/>
                <a:ea typeface="ＭＳ Ｐゴシック" pitchFamily="80" charset="-128"/>
              </a:defRPr>
            </a:lvl8pPr>
            <a:lvl9pPr marL="3782438" indent="-222496" eaLnBrk="0" fontAlgn="base" hangingPunct="0">
              <a:spcBef>
                <a:spcPct val="0"/>
              </a:spcBef>
              <a:spcAft>
                <a:spcPct val="0"/>
              </a:spcAft>
              <a:defRPr b="1">
                <a:solidFill>
                  <a:schemeClr val="tx1"/>
                </a:solidFill>
                <a:latin typeface="Arial" charset="0"/>
                <a:ea typeface="ＭＳ Ｐゴシック" pitchFamily="80" charset="-128"/>
              </a:defRPr>
            </a:lvl9pPr>
          </a:lstStyle>
          <a:p>
            <a:pPr eaLnBrk="1" hangingPunct="1"/>
            <a:fld id="{F27C298E-EFB2-4FE4-A87E-F286D19A868B}" type="slidenum">
              <a:rPr lang="en-US" altLang="en-US" b="0" smtClean="0"/>
              <a:pPr eaLnBrk="1" hangingPunct="1"/>
              <a:t>29</a:t>
            </a:fld>
            <a:endParaRPr lang="en-US" altLang="en-US" b="0" smtClean="0"/>
          </a:p>
        </p:txBody>
      </p:sp>
      <p:sp>
        <p:nvSpPr>
          <p:cNvPr id="117763" name="Rectangle 2"/>
          <p:cNvSpPr>
            <a:spLocks noRot="1" noChangeArrowheads="1" noTextEdit="1"/>
          </p:cNvSpPr>
          <p:nvPr>
            <p:ph type="sldImg"/>
          </p:nvPr>
        </p:nvSpPr>
        <p:spPr>
          <a:ln/>
        </p:spPr>
      </p:sp>
      <p:sp>
        <p:nvSpPr>
          <p:cNvPr id="117764" name="Rectangle 3"/>
          <p:cNvSpPr>
            <a:spLocks noGrp="1" noChangeArrowheads="1"/>
          </p:cNvSpPr>
          <p:nvPr>
            <p:ph type="body" idx="1"/>
          </p:nvPr>
        </p:nvSpPr>
        <p:spPr>
          <a:xfrm>
            <a:off x="913785" y="4344098"/>
            <a:ext cx="5030431" cy="41146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dirty="0">
              <a:solidFill>
                <a:srgbClr val="000000"/>
              </a:solidFill>
              <a:ea typeface="ＭＳ Ｐゴシック" pitchFamily="80"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pitchFamily="80" charset="-128"/>
              </a:defRPr>
            </a:lvl1pPr>
            <a:lvl2pPr marL="723113" indent="-278120" eaLnBrk="0" hangingPunct="0">
              <a:defRPr b="1">
                <a:solidFill>
                  <a:schemeClr val="tx1"/>
                </a:solidFill>
                <a:latin typeface="Arial" charset="0"/>
                <a:ea typeface="ＭＳ Ｐゴシック" pitchFamily="80" charset="-128"/>
              </a:defRPr>
            </a:lvl2pPr>
            <a:lvl3pPr marL="1112482" indent="-222496" eaLnBrk="0" hangingPunct="0">
              <a:defRPr b="1">
                <a:solidFill>
                  <a:schemeClr val="tx1"/>
                </a:solidFill>
                <a:latin typeface="Arial" charset="0"/>
                <a:ea typeface="ＭＳ Ｐゴシック" pitchFamily="80" charset="-128"/>
              </a:defRPr>
            </a:lvl3pPr>
            <a:lvl4pPr marL="1557475" indent="-222496" eaLnBrk="0" hangingPunct="0">
              <a:defRPr b="1">
                <a:solidFill>
                  <a:schemeClr val="tx1"/>
                </a:solidFill>
                <a:latin typeface="Arial" charset="0"/>
                <a:ea typeface="ＭＳ Ｐゴシック" pitchFamily="80" charset="-128"/>
              </a:defRPr>
            </a:lvl4pPr>
            <a:lvl5pPr marL="2002467" indent="-222496" eaLnBrk="0" hangingPunct="0">
              <a:defRPr b="1">
                <a:solidFill>
                  <a:schemeClr val="tx1"/>
                </a:solidFill>
                <a:latin typeface="Arial" charset="0"/>
                <a:ea typeface="ＭＳ Ｐゴシック" pitchFamily="80" charset="-128"/>
              </a:defRPr>
            </a:lvl5pPr>
            <a:lvl6pPr marL="2447460" indent="-222496" eaLnBrk="0" fontAlgn="base" hangingPunct="0">
              <a:spcBef>
                <a:spcPct val="0"/>
              </a:spcBef>
              <a:spcAft>
                <a:spcPct val="0"/>
              </a:spcAft>
              <a:defRPr b="1">
                <a:solidFill>
                  <a:schemeClr val="tx1"/>
                </a:solidFill>
                <a:latin typeface="Arial" charset="0"/>
                <a:ea typeface="ＭＳ Ｐゴシック" pitchFamily="80" charset="-128"/>
              </a:defRPr>
            </a:lvl6pPr>
            <a:lvl7pPr marL="2892453" indent="-222496" eaLnBrk="0" fontAlgn="base" hangingPunct="0">
              <a:spcBef>
                <a:spcPct val="0"/>
              </a:spcBef>
              <a:spcAft>
                <a:spcPct val="0"/>
              </a:spcAft>
              <a:defRPr b="1">
                <a:solidFill>
                  <a:schemeClr val="tx1"/>
                </a:solidFill>
                <a:latin typeface="Arial" charset="0"/>
                <a:ea typeface="ＭＳ Ｐゴシック" pitchFamily="80" charset="-128"/>
              </a:defRPr>
            </a:lvl7pPr>
            <a:lvl8pPr marL="3337446" indent="-222496" eaLnBrk="0" fontAlgn="base" hangingPunct="0">
              <a:spcBef>
                <a:spcPct val="0"/>
              </a:spcBef>
              <a:spcAft>
                <a:spcPct val="0"/>
              </a:spcAft>
              <a:defRPr b="1">
                <a:solidFill>
                  <a:schemeClr val="tx1"/>
                </a:solidFill>
                <a:latin typeface="Arial" charset="0"/>
                <a:ea typeface="ＭＳ Ｐゴシック" pitchFamily="80" charset="-128"/>
              </a:defRPr>
            </a:lvl8pPr>
            <a:lvl9pPr marL="3782438" indent="-222496" eaLnBrk="0" fontAlgn="base" hangingPunct="0">
              <a:spcBef>
                <a:spcPct val="0"/>
              </a:spcBef>
              <a:spcAft>
                <a:spcPct val="0"/>
              </a:spcAft>
              <a:defRPr b="1">
                <a:solidFill>
                  <a:schemeClr val="tx1"/>
                </a:solidFill>
                <a:latin typeface="Arial" charset="0"/>
                <a:ea typeface="ＭＳ Ｐゴシック" pitchFamily="80" charset="-128"/>
              </a:defRPr>
            </a:lvl9pPr>
          </a:lstStyle>
          <a:p>
            <a:pPr eaLnBrk="1" hangingPunct="1"/>
            <a:fld id="{D44C0C9E-020F-4BEC-AE09-383286DD68C7}" type="slidenum">
              <a:rPr lang="en-US" altLang="en-US" b="0" smtClean="0"/>
              <a:pPr eaLnBrk="1" hangingPunct="1"/>
              <a:t>9</a:t>
            </a:fld>
            <a:endParaRPr lang="en-US" altLang="en-US" b="0" smtClean="0"/>
          </a:p>
        </p:txBody>
      </p:sp>
      <p:sp>
        <p:nvSpPr>
          <p:cNvPr id="109571" name="Rectangle 2"/>
          <p:cNvSpPr>
            <a:spLocks noRot="1" noChangeArrowheads="1" noTextEdit="1"/>
          </p:cNvSpPr>
          <p:nvPr>
            <p:ph type="sldImg"/>
          </p:nvPr>
        </p:nvSpPr>
        <p:spPr>
          <a:ln/>
        </p:spPr>
      </p:sp>
      <p:sp>
        <p:nvSpPr>
          <p:cNvPr id="109572" name="Rectangle 3"/>
          <p:cNvSpPr>
            <a:spLocks noGrp="1" noChangeArrowheads="1"/>
          </p:cNvSpPr>
          <p:nvPr>
            <p:ph type="body" idx="1"/>
          </p:nvPr>
        </p:nvSpPr>
        <p:spPr>
          <a:xfrm>
            <a:off x="913785" y="4344098"/>
            <a:ext cx="5030431" cy="41146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dirty="0">
              <a:solidFill>
                <a:srgbClr val="000000"/>
              </a:solidFill>
              <a:ea typeface="ＭＳ Ｐゴシック" pitchFamily="80"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pitchFamily="80" charset="-128"/>
              </a:defRPr>
            </a:lvl1pPr>
            <a:lvl2pPr marL="723113" indent="-278120" eaLnBrk="0" hangingPunct="0">
              <a:defRPr b="1">
                <a:solidFill>
                  <a:schemeClr val="tx1"/>
                </a:solidFill>
                <a:latin typeface="Arial" charset="0"/>
                <a:ea typeface="ＭＳ Ｐゴシック" pitchFamily="80" charset="-128"/>
              </a:defRPr>
            </a:lvl2pPr>
            <a:lvl3pPr marL="1112482" indent="-222496" eaLnBrk="0" hangingPunct="0">
              <a:defRPr b="1">
                <a:solidFill>
                  <a:schemeClr val="tx1"/>
                </a:solidFill>
                <a:latin typeface="Arial" charset="0"/>
                <a:ea typeface="ＭＳ Ｐゴシック" pitchFamily="80" charset="-128"/>
              </a:defRPr>
            </a:lvl3pPr>
            <a:lvl4pPr marL="1557475" indent="-222496" eaLnBrk="0" hangingPunct="0">
              <a:defRPr b="1">
                <a:solidFill>
                  <a:schemeClr val="tx1"/>
                </a:solidFill>
                <a:latin typeface="Arial" charset="0"/>
                <a:ea typeface="ＭＳ Ｐゴシック" pitchFamily="80" charset="-128"/>
              </a:defRPr>
            </a:lvl4pPr>
            <a:lvl5pPr marL="2002467" indent="-222496" eaLnBrk="0" hangingPunct="0">
              <a:defRPr b="1">
                <a:solidFill>
                  <a:schemeClr val="tx1"/>
                </a:solidFill>
                <a:latin typeface="Arial" charset="0"/>
                <a:ea typeface="ＭＳ Ｐゴシック" pitchFamily="80" charset="-128"/>
              </a:defRPr>
            </a:lvl5pPr>
            <a:lvl6pPr marL="2447460" indent="-222496" eaLnBrk="0" fontAlgn="base" hangingPunct="0">
              <a:spcBef>
                <a:spcPct val="0"/>
              </a:spcBef>
              <a:spcAft>
                <a:spcPct val="0"/>
              </a:spcAft>
              <a:defRPr b="1">
                <a:solidFill>
                  <a:schemeClr val="tx1"/>
                </a:solidFill>
                <a:latin typeface="Arial" charset="0"/>
                <a:ea typeface="ＭＳ Ｐゴシック" pitchFamily="80" charset="-128"/>
              </a:defRPr>
            </a:lvl6pPr>
            <a:lvl7pPr marL="2892453" indent="-222496" eaLnBrk="0" fontAlgn="base" hangingPunct="0">
              <a:spcBef>
                <a:spcPct val="0"/>
              </a:spcBef>
              <a:spcAft>
                <a:spcPct val="0"/>
              </a:spcAft>
              <a:defRPr b="1">
                <a:solidFill>
                  <a:schemeClr val="tx1"/>
                </a:solidFill>
                <a:latin typeface="Arial" charset="0"/>
                <a:ea typeface="ＭＳ Ｐゴシック" pitchFamily="80" charset="-128"/>
              </a:defRPr>
            </a:lvl7pPr>
            <a:lvl8pPr marL="3337446" indent="-222496" eaLnBrk="0" fontAlgn="base" hangingPunct="0">
              <a:spcBef>
                <a:spcPct val="0"/>
              </a:spcBef>
              <a:spcAft>
                <a:spcPct val="0"/>
              </a:spcAft>
              <a:defRPr b="1">
                <a:solidFill>
                  <a:schemeClr val="tx1"/>
                </a:solidFill>
                <a:latin typeface="Arial" charset="0"/>
                <a:ea typeface="ＭＳ Ｐゴシック" pitchFamily="80" charset="-128"/>
              </a:defRPr>
            </a:lvl8pPr>
            <a:lvl9pPr marL="3782438" indent="-222496" eaLnBrk="0" fontAlgn="base" hangingPunct="0">
              <a:spcBef>
                <a:spcPct val="0"/>
              </a:spcBef>
              <a:spcAft>
                <a:spcPct val="0"/>
              </a:spcAft>
              <a:defRPr b="1">
                <a:solidFill>
                  <a:schemeClr val="tx1"/>
                </a:solidFill>
                <a:latin typeface="Arial" charset="0"/>
                <a:ea typeface="ＭＳ Ｐゴシック" pitchFamily="80" charset="-128"/>
              </a:defRPr>
            </a:lvl9pPr>
          </a:lstStyle>
          <a:p>
            <a:pPr eaLnBrk="1" hangingPunct="1"/>
            <a:fld id="{7B07E0DD-9E39-414F-8E03-76D9761A8FE5}" type="slidenum">
              <a:rPr lang="en-US" altLang="en-US" b="0" smtClean="0"/>
              <a:pPr eaLnBrk="1" hangingPunct="1"/>
              <a:t>10</a:t>
            </a:fld>
            <a:endParaRPr lang="en-US" altLang="en-US" b="0" smtClean="0"/>
          </a:p>
        </p:txBody>
      </p:sp>
      <p:sp>
        <p:nvSpPr>
          <p:cNvPr id="110595" name="Rectangle 2"/>
          <p:cNvSpPr>
            <a:spLocks noRot="1" noChangeArrowheads="1" noTextEdit="1"/>
          </p:cNvSpPr>
          <p:nvPr>
            <p:ph type="sldImg"/>
          </p:nvPr>
        </p:nvSpPr>
        <p:spPr>
          <a:ln/>
        </p:spPr>
      </p:sp>
      <p:sp>
        <p:nvSpPr>
          <p:cNvPr id="110596" name="Rectangle 3"/>
          <p:cNvSpPr>
            <a:spLocks noGrp="1" noChangeArrowheads="1"/>
          </p:cNvSpPr>
          <p:nvPr>
            <p:ph type="body" idx="1"/>
          </p:nvPr>
        </p:nvSpPr>
        <p:spPr>
          <a:xfrm>
            <a:off x="913785" y="4344098"/>
            <a:ext cx="5030431" cy="41146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dirty="0">
              <a:solidFill>
                <a:srgbClr val="000000"/>
              </a:solidFill>
              <a:ea typeface="ＭＳ Ｐゴシック" pitchFamily="80"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pitchFamily="80" charset="-128"/>
              </a:defRPr>
            </a:lvl1pPr>
            <a:lvl2pPr marL="723113" indent="-278120" eaLnBrk="0" hangingPunct="0">
              <a:defRPr b="1">
                <a:solidFill>
                  <a:schemeClr val="tx1"/>
                </a:solidFill>
                <a:latin typeface="Arial" charset="0"/>
                <a:ea typeface="ＭＳ Ｐゴシック" pitchFamily="80" charset="-128"/>
              </a:defRPr>
            </a:lvl2pPr>
            <a:lvl3pPr marL="1112482" indent="-222496" eaLnBrk="0" hangingPunct="0">
              <a:defRPr b="1">
                <a:solidFill>
                  <a:schemeClr val="tx1"/>
                </a:solidFill>
                <a:latin typeface="Arial" charset="0"/>
                <a:ea typeface="ＭＳ Ｐゴシック" pitchFamily="80" charset="-128"/>
              </a:defRPr>
            </a:lvl3pPr>
            <a:lvl4pPr marL="1557475" indent="-222496" eaLnBrk="0" hangingPunct="0">
              <a:defRPr b="1">
                <a:solidFill>
                  <a:schemeClr val="tx1"/>
                </a:solidFill>
                <a:latin typeface="Arial" charset="0"/>
                <a:ea typeface="ＭＳ Ｐゴシック" pitchFamily="80" charset="-128"/>
              </a:defRPr>
            </a:lvl4pPr>
            <a:lvl5pPr marL="2002467" indent="-222496" eaLnBrk="0" hangingPunct="0">
              <a:defRPr b="1">
                <a:solidFill>
                  <a:schemeClr val="tx1"/>
                </a:solidFill>
                <a:latin typeface="Arial" charset="0"/>
                <a:ea typeface="ＭＳ Ｐゴシック" pitchFamily="80" charset="-128"/>
              </a:defRPr>
            </a:lvl5pPr>
            <a:lvl6pPr marL="2447460" indent="-222496" eaLnBrk="0" fontAlgn="base" hangingPunct="0">
              <a:spcBef>
                <a:spcPct val="0"/>
              </a:spcBef>
              <a:spcAft>
                <a:spcPct val="0"/>
              </a:spcAft>
              <a:defRPr b="1">
                <a:solidFill>
                  <a:schemeClr val="tx1"/>
                </a:solidFill>
                <a:latin typeface="Arial" charset="0"/>
                <a:ea typeface="ＭＳ Ｐゴシック" pitchFamily="80" charset="-128"/>
              </a:defRPr>
            </a:lvl6pPr>
            <a:lvl7pPr marL="2892453" indent="-222496" eaLnBrk="0" fontAlgn="base" hangingPunct="0">
              <a:spcBef>
                <a:spcPct val="0"/>
              </a:spcBef>
              <a:spcAft>
                <a:spcPct val="0"/>
              </a:spcAft>
              <a:defRPr b="1">
                <a:solidFill>
                  <a:schemeClr val="tx1"/>
                </a:solidFill>
                <a:latin typeface="Arial" charset="0"/>
                <a:ea typeface="ＭＳ Ｐゴシック" pitchFamily="80" charset="-128"/>
              </a:defRPr>
            </a:lvl7pPr>
            <a:lvl8pPr marL="3337446" indent="-222496" eaLnBrk="0" fontAlgn="base" hangingPunct="0">
              <a:spcBef>
                <a:spcPct val="0"/>
              </a:spcBef>
              <a:spcAft>
                <a:spcPct val="0"/>
              </a:spcAft>
              <a:defRPr b="1">
                <a:solidFill>
                  <a:schemeClr val="tx1"/>
                </a:solidFill>
                <a:latin typeface="Arial" charset="0"/>
                <a:ea typeface="ＭＳ Ｐゴシック" pitchFamily="80" charset="-128"/>
              </a:defRPr>
            </a:lvl8pPr>
            <a:lvl9pPr marL="3782438" indent="-222496" eaLnBrk="0" fontAlgn="base" hangingPunct="0">
              <a:spcBef>
                <a:spcPct val="0"/>
              </a:spcBef>
              <a:spcAft>
                <a:spcPct val="0"/>
              </a:spcAft>
              <a:defRPr b="1">
                <a:solidFill>
                  <a:schemeClr val="tx1"/>
                </a:solidFill>
                <a:latin typeface="Arial" charset="0"/>
                <a:ea typeface="ＭＳ Ｐゴシック" pitchFamily="80" charset="-128"/>
              </a:defRPr>
            </a:lvl9pPr>
          </a:lstStyle>
          <a:p>
            <a:pPr eaLnBrk="1" hangingPunct="1"/>
            <a:fld id="{7B07E0DD-9E39-414F-8E03-76D9761A8FE5}" type="slidenum">
              <a:rPr lang="en-US" altLang="en-US" b="0" smtClean="0"/>
              <a:pPr eaLnBrk="1" hangingPunct="1"/>
              <a:t>11</a:t>
            </a:fld>
            <a:endParaRPr lang="en-US" altLang="en-US" b="0" smtClean="0"/>
          </a:p>
        </p:txBody>
      </p:sp>
      <p:sp>
        <p:nvSpPr>
          <p:cNvPr id="110595" name="Rectangle 2"/>
          <p:cNvSpPr>
            <a:spLocks noRot="1" noChangeArrowheads="1" noTextEdit="1"/>
          </p:cNvSpPr>
          <p:nvPr>
            <p:ph type="sldImg"/>
          </p:nvPr>
        </p:nvSpPr>
        <p:spPr>
          <a:ln/>
        </p:spPr>
      </p:sp>
      <p:sp>
        <p:nvSpPr>
          <p:cNvPr id="110596" name="Rectangle 3"/>
          <p:cNvSpPr>
            <a:spLocks noGrp="1" noChangeArrowheads="1"/>
          </p:cNvSpPr>
          <p:nvPr>
            <p:ph type="body" idx="1"/>
          </p:nvPr>
        </p:nvSpPr>
        <p:spPr>
          <a:xfrm>
            <a:off x="913785" y="4344098"/>
            <a:ext cx="5030431" cy="41146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dirty="0">
              <a:solidFill>
                <a:srgbClr val="000000"/>
              </a:solidFill>
              <a:ea typeface="ＭＳ Ｐゴシック" pitchFamily="80"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pitchFamily="80" charset="-128"/>
              </a:defRPr>
            </a:lvl1pPr>
            <a:lvl2pPr marL="723113" indent="-278120" eaLnBrk="0" hangingPunct="0">
              <a:defRPr b="1">
                <a:solidFill>
                  <a:schemeClr val="tx1"/>
                </a:solidFill>
                <a:latin typeface="Arial" charset="0"/>
                <a:ea typeface="ＭＳ Ｐゴシック" pitchFamily="80" charset="-128"/>
              </a:defRPr>
            </a:lvl2pPr>
            <a:lvl3pPr marL="1112482" indent="-222496" eaLnBrk="0" hangingPunct="0">
              <a:defRPr b="1">
                <a:solidFill>
                  <a:schemeClr val="tx1"/>
                </a:solidFill>
                <a:latin typeface="Arial" charset="0"/>
                <a:ea typeface="ＭＳ Ｐゴシック" pitchFamily="80" charset="-128"/>
              </a:defRPr>
            </a:lvl3pPr>
            <a:lvl4pPr marL="1557475" indent="-222496" eaLnBrk="0" hangingPunct="0">
              <a:defRPr b="1">
                <a:solidFill>
                  <a:schemeClr val="tx1"/>
                </a:solidFill>
                <a:latin typeface="Arial" charset="0"/>
                <a:ea typeface="ＭＳ Ｐゴシック" pitchFamily="80" charset="-128"/>
              </a:defRPr>
            </a:lvl4pPr>
            <a:lvl5pPr marL="2002467" indent="-222496" eaLnBrk="0" hangingPunct="0">
              <a:defRPr b="1">
                <a:solidFill>
                  <a:schemeClr val="tx1"/>
                </a:solidFill>
                <a:latin typeface="Arial" charset="0"/>
                <a:ea typeface="ＭＳ Ｐゴシック" pitchFamily="80" charset="-128"/>
              </a:defRPr>
            </a:lvl5pPr>
            <a:lvl6pPr marL="2447460" indent="-222496" eaLnBrk="0" fontAlgn="base" hangingPunct="0">
              <a:spcBef>
                <a:spcPct val="0"/>
              </a:spcBef>
              <a:spcAft>
                <a:spcPct val="0"/>
              </a:spcAft>
              <a:defRPr b="1">
                <a:solidFill>
                  <a:schemeClr val="tx1"/>
                </a:solidFill>
                <a:latin typeface="Arial" charset="0"/>
                <a:ea typeface="ＭＳ Ｐゴシック" pitchFamily="80" charset="-128"/>
              </a:defRPr>
            </a:lvl6pPr>
            <a:lvl7pPr marL="2892453" indent="-222496" eaLnBrk="0" fontAlgn="base" hangingPunct="0">
              <a:spcBef>
                <a:spcPct val="0"/>
              </a:spcBef>
              <a:spcAft>
                <a:spcPct val="0"/>
              </a:spcAft>
              <a:defRPr b="1">
                <a:solidFill>
                  <a:schemeClr val="tx1"/>
                </a:solidFill>
                <a:latin typeface="Arial" charset="0"/>
                <a:ea typeface="ＭＳ Ｐゴシック" pitchFamily="80" charset="-128"/>
              </a:defRPr>
            </a:lvl7pPr>
            <a:lvl8pPr marL="3337446" indent="-222496" eaLnBrk="0" fontAlgn="base" hangingPunct="0">
              <a:spcBef>
                <a:spcPct val="0"/>
              </a:spcBef>
              <a:spcAft>
                <a:spcPct val="0"/>
              </a:spcAft>
              <a:defRPr b="1">
                <a:solidFill>
                  <a:schemeClr val="tx1"/>
                </a:solidFill>
                <a:latin typeface="Arial" charset="0"/>
                <a:ea typeface="ＭＳ Ｐゴシック" pitchFamily="80" charset="-128"/>
              </a:defRPr>
            </a:lvl8pPr>
            <a:lvl9pPr marL="3782438" indent="-222496" eaLnBrk="0" fontAlgn="base" hangingPunct="0">
              <a:spcBef>
                <a:spcPct val="0"/>
              </a:spcBef>
              <a:spcAft>
                <a:spcPct val="0"/>
              </a:spcAft>
              <a:defRPr b="1">
                <a:solidFill>
                  <a:schemeClr val="tx1"/>
                </a:solidFill>
                <a:latin typeface="Arial" charset="0"/>
                <a:ea typeface="ＭＳ Ｐゴシック" pitchFamily="80" charset="-128"/>
              </a:defRPr>
            </a:lvl9pPr>
          </a:lstStyle>
          <a:p>
            <a:pPr eaLnBrk="1" hangingPunct="1"/>
            <a:fld id="{E6E680E5-9B19-47FF-8378-004AB9E84DF0}" type="slidenum">
              <a:rPr lang="en-US" altLang="en-US" b="0" smtClean="0"/>
              <a:pPr eaLnBrk="1" hangingPunct="1"/>
              <a:t>13</a:t>
            </a:fld>
            <a:endParaRPr lang="en-US" altLang="en-US" b="0" smtClean="0"/>
          </a:p>
        </p:txBody>
      </p:sp>
      <p:sp>
        <p:nvSpPr>
          <p:cNvPr id="111619" name="Rectangle 2"/>
          <p:cNvSpPr>
            <a:spLocks noRot="1" noChangeArrowheads="1" noTextEdit="1"/>
          </p:cNvSpPr>
          <p:nvPr>
            <p:ph type="sldImg"/>
          </p:nvPr>
        </p:nvSpPr>
        <p:spPr>
          <a:ln/>
        </p:spPr>
      </p:sp>
      <p:sp>
        <p:nvSpPr>
          <p:cNvPr id="111620" name="Rectangle 3"/>
          <p:cNvSpPr>
            <a:spLocks noGrp="1" noChangeArrowheads="1"/>
          </p:cNvSpPr>
          <p:nvPr>
            <p:ph type="body" idx="1"/>
          </p:nvPr>
        </p:nvSpPr>
        <p:spPr>
          <a:xfrm>
            <a:off x="913785" y="4344098"/>
            <a:ext cx="5030431" cy="41146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dirty="0">
              <a:solidFill>
                <a:srgbClr val="000000"/>
              </a:solidFill>
              <a:ea typeface="ＭＳ Ｐゴシック" pitchFamily="80"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pitchFamily="80" charset="-128"/>
              </a:defRPr>
            </a:lvl1pPr>
            <a:lvl2pPr marL="723113" indent="-278120" eaLnBrk="0" hangingPunct="0">
              <a:defRPr b="1">
                <a:solidFill>
                  <a:schemeClr val="tx1"/>
                </a:solidFill>
                <a:latin typeface="Arial" charset="0"/>
                <a:ea typeface="ＭＳ Ｐゴシック" pitchFamily="80" charset="-128"/>
              </a:defRPr>
            </a:lvl2pPr>
            <a:lvl3pPr marL="1112482" indent="-222496" eaLnBrk="0" hangingPunct="0">
              <a:defRPr b="1">
                <a:solidFill>
                  <a:schemeClr val="tx1"/>
                </a:solidFill>
                <a:latin typeface="Arial" charset="0"/>
                <a:ea typeface="ＭＳ Ｐゴシック" pitchFamily="80" charset="-128"/>
              </a:defRPr>
            </a:lvl3pPr>
            <a:lvl4pPr marL="1557475" indent="-222496" eaLnBrk="0" hangingPunct="0">
              <a:defRPr b="1">
                <a:solidFill>
                  <a:schemeClr val="tx1"/>
                </a:solidFill>
                <a:latin typeface="Arial" charset="0"/>
                <a:ea typeface="ＭＳ Ｐゴシック" pitchFamily="80" charset="-128"/>
              </a:defRPr>
            </a:lvl4pPr>
            <a:lvl5pPr marL="2002467" indent="-222496" eaLnBrk="0" hangingPunct="0">
              <a:defRPr b="1">
                <a:solidFill>
                  <a:schemeClr val="tx1"/>
                </a:solidFill>
                <a:latin typeface="Arial" charset="0"/>
                <a:ea typeface="ＭＳ Ｐゴシック" pitchFamily="80" charset="-128"/>
              </a:defRPr>
            </a:lvl5pPr>
            <a:lvl6pPr marL="2447460" indent="-222496" eaLnBrk="0" fontAlgn="base" hangingPunct="0">
              <a:spcBef>
                <a:spcPct val="0"/>
              </a:spcBef>
              <a:spcAft>
                <a:spcPct val="0"/>
              </a:spcAft>
              <a:defRPr b="1">
                <a:solidFill>
                  <a:schemeClr val="tx1"/>
                </a:solidFill>
                <a:latin typeface="Arial" charset="0"/>
                <a:ea typeface="ＭＳ Ｐゴシック" pitchFamily="80" charset="-128"/>
              </a:defRPr>
            </a:lvl6pPr>
            <a:lvl7pPr marL="2892453" indent="-222496" eaLnBrk="0" fontAlgn="base" hangingPunct="0">
              <a:spcBef>
                <a:spcPct val="0"/>
              </a:spcBef>
              <a:spcAft>
                <a:spcPct val="0"/>
              </a:spcAft>
              <a:defRPr b="1">
                <a:solidFill>
                  <a:schemeClr val="tx1"/>
                </a:solidFill>
                <a:latin typeface="Arial" charset="0"/>
                <a:ea typeface="ＭＳ Ｐゴシック" pitchFamily="80" charset="-128"/>
              </a:defRPr>
            </a:lvl7pPr>
            <a:lvl8pPr marL="3337446" indent="-222496" eaLnBrk="0" fontAlgn="base" hangingPunct="0">
              <a:spcBef>
                <a:spcPct val="0"/>
              </a:spcBef>
              <a:spcAft>
                <a:spcPct val="0"/>
              </a:spcAft>
              <a:defRPr b="1">
                <a:solidFill>
                  <a:schemeClr val="tx1"/>
                </a:solidFill>
                <a:latin typeface="Arial" charset="0"/>
                <a:ea typeface="ＭＳ Ｐゴシック" pitchFamily="80" charset="-128"/>
              </a:defRPr>
            </a:lvl8pPr>
            <a:lvl9pPr marL="3782438" indent="-222496" eaLnBrk="0" fontAlgn="base" hangingPunct="0">
              <a:spcBef>
                <a:spcPct val="0"/>
              </a:spcBef>
              <a:spcAft>
                <a:spcPct val="0"/>
              </a:spcAft>
              <a:defRPr b="1">
                <a:solidFill>
                  <a:schemeClr val="tx1"/>
                </a:solidFill>
                <a:latin typeface="Arial" charset="0"/>
                <a:ea typeface="ＭＳ Ｐゴシック" pitchFamily="80" charset="-128"/>
              </a:defRPr>
            </a:lvl9pPr>
          </a:lstStyle>
          <a:p>
            <a:pPr eaLnBrk="1" hangingPunct="1"/>
            <a:fld id="{E6E680E5-9B19-47FF-8378-004AB9E84DF0}" type="slidenum">
              <a:rPr lang="en-US" altLang="en-US" b="0" smtClean="0"/>
              <a:pPr eaLnBrk="1" hangingPunct="1"/>
              <a:t>15</a:t>
            </a:fld>
            <a:endParaRPr lang="en-US" altLang="en-US" b="0" smtClean="0"/>
          </a:p>
        </p:txBody>
      </p:sp>
      <p:sp>
        <p:nvSpPr>
          <p:cNvPr id="111619" name="Rectangle 2"/>
          <p:cNvSpPr>
            <a:spLocks noRot="1" noChangeArrowheads="1" noTextEdit="1"/>
          </p:cNvSpPr>
          <p:nvPr>
            <p:ph type="sldImg"/>
          </p:nvPr>
        </p:nvSpPr>
        <p:spPr>
          <a:ln/>
        </p:spPr>
      </p:sp>
      <p:sp>
        <p:nvSpPr>
          <p:cNvPr id="111620" name="Rectangle 3"/>
          <p:cNvSpPr>
            <a:spLocks noGrp="1" noChangeArrowheads="1"/>
          </p:cNvSpPr>
          <p:nvPr>
            <p:ph type="body" idx="1"/>
          </p:nvPr>
        </p:nvSpPr>
        <p:spPr>
          <a:xfrm>
            <a:off x="913785" y="4344098"/>
            <a:ext cx="5030431" cy="41146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dirty="0">
              <a:solidFill>
                <a:srgbClr val="000000"/>
              </a:solidFill>
              <a:ea typeface="ＭＳ Ｐゴシック" pitchFamily="80"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pitchFamily="80" charset="-128"/>
              </a:defRPr>
            </a:lvl1pPr>
            <a:lvl2pPr marL="723113" indent="-278120" eaLnBrk="0" hangingPunct="0">
              <a:defRPr b="1">
                <a:solidFill>
                  <a:schemeClr val="tx1"/>
                </a:solidFill>
                <a:latin typeface="Arial" charset="0"/>
                <a:ea typeface="ＭＳ Ｐゴシック" pitchFamily="80" charset="-128"/>
              </a:defRPr>
            </a:lvl2pPr>
            <a:lvl3pPr marL="1112482" indent="-222496" eaLnBrk="0" hangingPunct="0">
              <a:defRPr b="1">
                <a:solidFill>
                  <a:schemeClr val="tx1"/>
                </a:solidFill>
                <a:latin typeface="Arial" charset="0"/>
                <a:ea typeface="ＭＳ Ｐゴシック" pitchFamily="80" charset="-128"/>
              </a:defRPr>
            </a:lvl3pPr>
            <a:lvl4pPr marL="1557475" indent="-222496" eaLnBrk="0" hangingPunct="0">
              <a:defRPr b="1">
                <a:solidFill>
                  <a:schemeClr val="tx1"/>
                </a:solidFill>
                <a:latin typeface="Arial" charset="0"/>
                <a:ea typeface="ＭＳ Ｐゴシック" pitchFamily="80" charset="-128"/>
              </a:defRPr>
            </a:lvl4pPr>
            <a:lvl5pPr marL="2002467" indent="-222496" eaLnBrk="0" hangingPunct="0">
              <a:defRPr b="1">
                <a:solidFill>
                  <a:schemeClr val="tx1"/>
                </a:solidFill>
                <a:latin typeface="Arial" charset="0"/>
                <a:ea typeface="ＭＳ Ｐゴシック" pitchFamily="80" charset="-128"/>
              </a:defRPr>
            </a:lvl5pPr>
            <a:lvl6pPr marL="2447460" indent="-222496" eaLnBrk="0" fontAlgn="base" hangingPunct="0">
              <a:spcBef>
                <a:spcPct val="0"/>
              </a:spcBef>
              <a:spcAft>
                <a:spcPct val="0"/>
              </a:spcAft>
              <a:defRPr b="1">
                <a:solidFill>
                  <a:schemeClr val="tx1"/>
                </a:solidFill>
                <a:latin typeface="Arial" charset="0"/>
                <a:ea typeface="ＭＳ Ｐゴシック" pitchFamily="80" charset="-128"/>
              </a:defRPr>
            </a:lvl6pPr>
            <a:lvl7pPr marL="2892453" indent="-222496" eaLnBrk="0" fontAlgn="base" hangingPunct="0">
              <a:spcBef>
                <a:spcPct val="0"/>
              </a:spcBef>
              <a:spcAft>
                <a:spcPct val="0"/>
              </a:spcAft>
              <a:defRPr b="1">
                <a:solidFill>
                  <a:schemeClr val="tx1"/>
                </a:solidFill>
                <a:latin typeface="Arial" charset="0"/>
                <a:ea typeface="ＭＳ Ｐゴシック" pitchFamily="80" charset="-128"/>
              </a:defRPr>
            </a:lvl7pPr>
            <a:lvl8pPr marL="3337446" indent="-222496" eaLnBrk="0" fontAlgn="base" hangingPunct="0">
              <a:spcBef>
                <a:spcPct val="0"/>
              </a:spcBef>
              <a:spcAft>
                <a:spcPct val="0"/>
              </a:spcAft>
              <a:defRPr b="1">
                <a:solidFill>
                  <a:schemeClr val="tx1"/>
                </a:solidFill>
                <a:latin typeface="Arial" charset="0"/>
                <a:ea typeface="ＭＳ Ｐゴシック" pitchFamily="80" charset="-128"/>
              </a:defRPr>
            </a:lvl8pPr>
            <a:lvl9pPr marL="3782438" indent="-222496" eaLnBrk="0" fontAlgn="base" hangingPunct="0">
              <a:spcBef>
                <a:spcPct val="0"/>
              </a:spcBef>
              <a:spcAft>
                <a:spcPct val="0"/>
              </a:spcAft>
              <a:defRPr b="1">
                <a:solidFill>
                  <a:schemeClr val="tx1"/>
                </a:solidFill>
                <a:latin typeface="Arial" charset="0"/>
                <a:ea typeface="ＭＳ Ｐゴシック" pitchFamily="80" charset="-128"/>
              </a:defRPr>
            </a:lvl9pPr>
          </a:lstStyle>
          <a:p>
            <a:pPr eaLnBrk="1" hangingPunct="1"/>
            <a:fld id="{E6E680E5-9B19-47FF-8378-004AB9E84DF0}" type="slidenum">
              <a:rPr lang="en-US" altLang="en-US" b="0" smtClean="0"/>
              <a:pPr eaLnBrk="1" hangingPunct="1"/>
              <a:t>16</a:t>
            </a:fld>
            <a:endParaRPr lang="en-US" altLang="en-US" b="0" smtClean="0"/>
          </a:p>
        </p:txBody>
      </p:sp>
      <p:sp>
        <p:nvSpPr>
          <p:cNvPr id="111619" name="Rectangle 2"/>
          <p:cNvSpPr>
            <a:spLocks noRot="1" noChangeArrowheads="1" noTextEdit="1"/>
          </p:cNvSpPr>
          <p:nvPr>
            <p:ph type="sldImg"/>
          </p:nvPr>
        </p:nvSpPr>
        <p:spPr>
          <a:ln/>
        </p:spPr>
      </p:sp>
      <p:sp>
        <p:nvSpPr>
          <p:cNvPr id="111620" name="Rectangle 3"/>
          <p:cNvSpPr>
            <a:spLocks noGrp="1" noChangeArrowheads="1"/>
          </p:cNvSpPr>
          <p:nvPr>
            <p:ph type="body" idx="1"/>
          </p:nvPr>
        </p:nvSpPr>
        <p:spPr>
          <a:xfrm>
            <a:off x="913785" y="4344098"/>
            <a:ext cx="5030431" cy="41146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dirty="0">
              <a:solidFill>
                <a:srgbClr val="000000"/>
              </a:solidFill>
              <a:ea typeface="ＭＳ Ｐゴシック" pitchFamily="80"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pitchFamily="80" charset="-128"/>
              </a:defRPr>
            </a:lvl1pPr>
            <a:lvl2pPr marL="723113" indent="-278120" eaLnBrk="0" hangingPunct="0">
              <a:defRPr b="1">
                <a:solidFill>
                  <a:schemeClr val="tx1"/>
                </a:solidFill>
                <a:latin typeface="Arial" charset="0"/>
                <a:ea typeface="ＭＳ Ｐゴシック" pitchFamily="80" charset="-128"/>
              </a:defRPr>
            </a:lvl2pPr>
            <a:lvl3pPr marL="1112482" indent="-222496" eaLnBrk="0" hangingPunct="0">
              <a:defRPr b="1">
                <a:solidFill>
                  <a:schemeClr val="tx1"/>
                </a:solidFill>
                <a:latin typeface="Arial" charset="0"/>
                <a:ea typeface="ＭＳ Ｐゴシック" pitchFamily="80" charset="-128"/>
              </a:defRPr>
            </a:lvl3pPr>
            <a:lvl4pPr marL="1557475" indent="-222496" eaLnBrk="0" hangingPunct="0">
              <a:defRPr b="1">
                <a:solidFill>
                  <a:schemeClr val="tx1"/>
                </a:solidFill>
                <a:latin typeface="Arial" charset="0"/>
                <a:ea typeface="ＭＳ Ｐゴシック" pitchFamily="80" charset="-128"/>
              </a:defRPr>
            </a:lvl4pPr>
            <a:lvl5pPr marL="2002467" indent="-222496" eaLnBrk="0" hangingPunct="0">
              <a:defRPr b="1">
                <a:solidFill>
                  <a:schemeClr val="tx1"/>
                </a:solidFill>
                <a:latin typeface="Arial" charset="0"/>
                <a:ea typeface="ＭＳ Ｐゴシック" pitchFamily="80" charset="-128"/>
              </a:defRPr>
            </a:lvl5pPr>
            <a:lvl6pPr marL="2447460" indent="-222496" eaLnBrk="0" fontAlgn="base" hangingPunct="0">
              <a:spcBef>
                <a:spcPct val="0"/>
              </a:spcBef>
              <a:spcAft>
                <a:spcPct val="0"/>
              </a:spcAft>
              <a:defRPr b="1">
                <a:solidFill>
                  <a:schemeClr val="tx1"/>
                </a:solidFill>
                <a:latin typeface="Arial" charset="0"/>
                <a:ea typeface="ＭＳ Ｐゴシック" pitchFamily="80" charset="-128"/>
              </a:defRPr>
            </a:lvl6pPr>
            <a:lvl7pPr marL="2892453" indent="-222496" eaLnBrk="0" fontAlgn="base" hangingPunct="0">
              <a:spcBef>
                <a:spcPct val="0"/>
              </a:spcBef>
              <a:spcAft>
                <a:spcPct val="0"/>
              </a:spcAft>
              <a:defRPr b="1">
                <a:solidFill>
                  <a:schemeClr val="tx1"/>
                </a:solidFill>
                <a:latin typeface="Arial" charset="0"/>
                <a:ea typeface="ＭＳ Ｐゴシック" pitchFamily="80" charset="-128"/>
              </a:defRPr>
            </a:lvl7pPr>
            <a:lvl8pPr marL="3337446" indent="-222496" eaLnBrk="0" fontAlgn="base" hangingPunct="0">
              <a:spcBef>
                <a:spcPct val="0"/>
              </a:spcBef>
              <a:spcAft>
                <a:spcPct val="0"/>
              </a:spcAft>
              <a:defRPr b="1">
                <a:solidFill>
                  <a:schemeClr val="tx1"/>
                </a:solidFill>
                <a:latin typeface="Arial" charset="0"/>
                <a:ea typeface="ＭＳ Ｐゴシック" pitchFamily="80" charset="-128"/>
              </a:defRPr>
            </a:lvl8pPr>
            <a:lvl9pPr marL="3782438" indent="-222496" eaLnBrk="0" fontAlgn="base" hangingPunct="0">
              <a:spcBef>
                <a:spcPct val="0"/>
              </a:spcBef>
              <a:spcAft>
                <a:spcPct val="0"/>
              </a:spcAft>
              <a:defRPr b="1">
                <a:solidFill>
                  <a:schemeClr val="tx1"/>
                </a:solidFill>
                <a:latin typeface="Arial" charset="0"/>
                <a:ea typeface="ＭＳ Ｐゴシック" pitchFamily="80" charset="-128"/>
              </a:defRPr>
            </a:lvl9pPr>
          </a:lstStyle>
          <a:p>
            <a:pPr eaLnBrk="1" hangingPunct="1"/>
            <a:fld id="{4173EA55-E9E5-433E-8E56-AD16EF851E01}" type="slidenum">
              <a:rPr lang="en-US" altLang="en-US" b="0" smtClean="0"/>
              <a:pPr eaLnBrk="1" hangingPunct="1"/>
              <a:t>17</a:t>
            </a:fld>
            <a:endParaRPr lang="en-US" altLang="en-US" b="0" smtClean="0"/>
          </a:p>
        </p:txBody>
      </p:sp>
      <p:sp>
        <p:nvSpPr>
          <p:cNvPr id="112643" name="Rectangle 2"/>
          <p:cNvSpPr>
            <a:spLocks noRot="1" noChangeArrowheads="1" noTextEdit="1"/>
          </p:cNvSpPr>
          <p:nvPr>
            <p:ph type="sldImg"/>
          </p:nvPr>
        </p:nvSpPr>
        <p:spPr>
          <a:ln/>
        </p:spPr>
      </p:sp>
      <p:sp>
        <p:nvSpPr>
          <p:cNvPr id="112644" name="Rectangle 3"/>
          <p:cNvSpPr>
            <a:spLocks noGrp="1" noChangeArrowheads="1"/>
          </p:cNvSpPr>
          <p:nvPr>
            <p:ph type="body" idx="1"/>
          </p:nvPr>
        </p:nvSpPr>
        <p:spPr>
          <a:xfrm>
            <a:off x="913785" y="4344098"/>
            <a:ext cx="5030431" cy="41146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dirty="0">
              <a:solidFill>
                <a:srgbClr val="000000"/>
              </a:solidFill>
              <a:ea typeface="ＭＳ Ｐゴシック" pitchFamily="80"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Chapter 3</a:t>
            </a:r>
          </a:p>
        </p:txBody>
      </p:sp>
      <p:sp>
        <p:nvSpPr>
          <p:cNvPr id="7" name="Rectangle 6"/>
          <p:cNvSpPr>
            <a:spLocks noGrp="1" noChangeArrowheads="1"/>
          </p:cNvSpPr>
          <p:nvPr>
            <p:ph type="sldNum" sz="quarter" idx="12"/>
          </p:nvPr>
        </p:nvSpPr>
        <p:spPr>
          <a:ln/>
        </p:spPr>
        <p:txBody>
          <a:bodyPr/>
          <a:lstStyle>
            <a:lvl1pPr>
              <a:defRPr/>
            </a:lvl1pPr>
          </a:lstStyle>
          <a:p>
            <a:pPr>
              <a:defRPr/>
            </a:pPr>
            <a:fld id="{E507B699-4305-4D91-A1E2-934B4CB4D7D3}" type="slidenum">
              <a:rPr lang="en-US"/>
              <a:pPr>
                <a:defRPr/>
              </a:pPr>
              <a:t>‹#›</a:t>
            </a:fld>
            <a:endParaRPr lang="en-US"/>
          </a:p>
        </p:txBody>
      </p:sp>
    </p:spTree>
    <p:extLst>
      <p:ext uri="{BB962C8B-B14F-4D97-AF65-F5344CB8AC3E}">
        <p14:creationId xmlns:p14="http://schemas.microsoft.com/office/powerpoint/2010/main" val="433782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685800" y="16002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85800" y="3733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ltLang="en-US"/>
          </a:p>
        </p:txBody>
      </p:sp>
      <p:sp>
        <p:nvSpPr>
          <p:cNvPr id="6" name="Slide Number Placeholder 5"/>
          <p:cNvSpPr>
            <a:spLocks noGrp="1"/>
          </p:cNvSpPr>
          <p:nvPr>
            <p:ph type="sldNum" sz="quarter" idx="11"/>
          </p:nvPr>
        </p:nvSpPr>
        <p:spPr>
          <a:xfrm>
            <a:off x="6553200" y="6248400"/>
            <a:ext cx="1905000" cy="457200"/>
          </a:xfrm>
        </p:spPr>
        <p:txBody>
          <a:bodyPr/>
          <a:lstStyle>
            <a:lvl1pPr>
              <a:defRPr/>
            </a:lvl1pPr>
          </a:lstStyle>
          <a:p>
            <a:fld id="{0D9D357A-8B88-4598-BA15-C6949EEB91AF}" type="slidenum">
              <a:rPr lang="en-US" altLang="en-US"/>
              <a:pPr/>
              <a:t>‹#›</a:t>
            </a:fld>
            <a:endParaRPr lang="en-US" altLang="en-US"/>
          </a:p>
        </p:txBody>
      </p:sp>
      <p:sp>
        <p:nvSpPr>
          <p:cNvPr id="7" name="Footer Placeholder 6"/>
          <p:cNvSpPr>
            <a:spLocks noGrp="1"/>
          </p:cNvSpPr>
          <p:nvPr>
            <p:ph type="ftr" sz="quarter" idx="12"/>
          </p:nvPr>
        </p:nvSpPr>
        <p:spPr>
          <a:xfrm>
            <a:off x="7467600" y="6629400"/>
            <a:ext cx="1752600" cy="228600"/>
          </a:xfrm>
        </p:spPr>
        <p:txBody>
          <a:bodyPr/>
          <a:lstStyle>
            <a:lvl1pPr>
              <a:defRPr/>
            </a:lvl1pPr>
          </a:lstStyle>
          <a:p>
            <a:r>
              <a:rPr lang="en-US" altLang="en-US"/>
              <a:t>© </a:t>
            </a:r>
            <a:r>
              <a:rPr lang="en-US" altLang="en-US" sz="1000"/>
              <a:t>2009, Prentice-Hall, Inc.</a:t>
            </a:r>
          </a:p>
        </p:txBody>
      </p:sp>
    </p:spTree>
    <p:extLst>
      <p:ext uri="{BB962C8B-B14F-4D97-AF65-F5344CB8AC3E}">
        <p14:creationId xmlns:p14="http://schemas.microsoft.com/office/powerpoint/2010/main" val="1070597527"/>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50.jpe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53.jpe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60.jpe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emf"/></Relationships>
</file>

<file path=ppt/slides/_rels/slide3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 Id="rId5" Type="http://schemas.openxmlformats.org/officeDocument/2006/relationships/image" Target="../media/image66.jpe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TextBox 1"/>
          <p:cNvSpPr txBox="1"/>
          <p:nvPr/>
        </p:nvSpPr>
        <p:spPr>
          <a:xfrm>
            <a:off x="665097" y="1676400"/>
            <a:ext cx="7813806" cy="1323439"/>
          </a:xfrm>
          <a:prstGeom prst="rect">
            <a:avLst/>
          </a:prstGeom>
          <a:noFill/>
        </p:spPr>
        <p:txBody>
          <a:bodyPr wrap="none" rtlCol="0">
            <a:spAutoFit/>
          </a:bodyPr>
          <a:lstStyle/>
          <a:p>
            <a:r>
              <a:rPr lang="en-IN" sz="8000" dirty="0" smtClean="0">
                <a:solidFill>
                  <a:srgbClr val="87319F"/>
                </a:solidFill>
              </a:rPr>
              <a:t>Organic Chemistry</a:t>
            </a:r>
            <a:endParaRPr lang="en-IN" sz="8000" dirty="0">
              <a:solidFill>
                <a:srgbClr val="87319F"/>
              </a:solidFill>
            </a:endParaRPr>
          </a:p>
        </p:txBody>
      </p:sp>
      <p:sp>
        <p:nvSpPr>
          <p:cNvPr id="16" name="TextBox 15"/>
          <p:cNvSpPr txBox="1"/>
          <p:nvPr/>
        </p:nvSpPr>
        <p:spPr>
          <a:xfrm>
            <a:off x="1413154" y="3276600"/>
            <a:ext cx="6317692" cy="1323439"/>
          </a:xfrm>
          <a:prstGeom prst="rect">
            <a:avLst/>
          </a:prstGeom>
          <a:noFill/>
        </p:spPr>
        <p:txBody>
          <a:bodyPr wrap="none" rtlCol="0">
            <a:spAutoFit/>
          </a:bodyPr>
          <a:lstStyle/>
          <a:p>
            <a:r>
              <a:rPr lang="en-IN" sz="8000" dirty="0" smtClean="0">
                <a:solidFill>
                  <a:srgbClr val="87319F"/>
                </a:solidFill>
              </a:rPr>
              <a:t>is Everywhere!</a:t>
            </a:r>
            <a:endParaRPr lang="en-IN" sz="8000" dirty="0">
              <a:solidFill>
                <a:srgbClr val="87319F"/>
              </a:solidFill>
            </a:endParaRPr>
          </a:p>
        </p:txBody>
      </p:sp>
    </p:spTree>
    <p:extLst>
      <p:ext uri="{BB962C8B-B14F-4D97-AF65-F5344CB8AC3E}">
        <p14:creationId xmlns:p14="http://schemas.microsoft.com/office/powerpoint/2010/main" val="77068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Box 5"/>
          <p:cNvSpPr txBox="1">
            <a:spLocks noChangeArrowheads="1"/>
          </p:cNvSpPr>
          <p:nvPr/>
        </p:nvSpPr>
        <p:spPr bwMode="auto">
          <a:xfrm>
            <a:off x="228600" y="5715000"/>
            <a:ext cx="8686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ＭＳ Ｐゴシック" pitchFamily="80" charset="-128"/>
              </a:defRPr>
            </a:lvl1pPr>
            <a:lvl2pPr marL="742950" indent="-285750" eaLnBrk="0" hangingPunct="0">
              <a:defRPr b="1">
                <a:solidFill>
                  <a:schemeClr val="tx1"/>
                </a:solidFill>
                <a:latin typeface="Arial" charset="0"/>
                <a:ea typeface="ＭＳ Ｐゴシック" pitchFamily="80" charset="-128"/>
              </a:defRPr>
            </a:lvl2pPr>
            <a:lvl3pPr marL="1143000" indent="-228600" eaLnBrk="0" hangingPunct="0">
              <a:defRPr b="1">
                <a:solidFill>
                  <a:schemeClr val="tx1"/>
                </a:solidFill>
                <a:latin typeface="Arial" charset="0"/>
                <a:ea typeface="ＭＳ Ｐゴシック" pitchFamily="80" charset="-128"/>
              </a:defRPr>
            </a:lvl3pPr>
            <a:lvl4pPr marL="1600200" indent="-228600" eaLnBrk="0" hangingPunct="0">
              <a:defRPr b="1">
                <a:solidFill>
                  <a:schemeClr val="tx1"/>
                </a:solidFill>
                <a:latin typeface="Arial" charset="0"/>
                <a:ea typeface="ＭＳ Ｐゴシック" pitchFamily="80" charset="-128"/>
              </a:defRPr>
            </a:lvl4pPr>
            <a:lvl5pPr marL="2057400" indent="-228600" eaLnBrk="0" hangingPunct="0">
              <a:defRPr b="1">
                <a:solidFill>
                  <a:schemeClr val="tx1"/>
                </a:solidFill>
                <a:latin typeface="Arial" charset="0"/>
                <a:ea typeface="ＭＳ Ｐゴシック" pitchFamily="80" charset="-128"/>
              </a:defRPr>
            </a:lvl5pPr>
            <a:lvl6pPr marL="2514600" indent="-228600" eaLnBrk="0" fontAlgn="base" hangingPunct="0">
              <a:spcBef>
                <a:spcPct val="0"/>
              </a:spcBef>
              <a:spcAft>
                <a:spcPct val="0"/>
              </a:spcAft>
              <a:defRPr b="1">
                <a:solidFill>
                  <a:schemeClr val="tx1"/>
                </a:solidFill>
                <a:latin typeface="Arial" charset="0"/>
                <a:ea typeface="ＭＳ Ｐゴシック" pitchFamily="80" charset="-128"/>
              </a:defRPr>
            </a:lvl6pPr>
            <a:lvl7pPr marL="2971800" indent="-228600" eaLnBrk="0" fontAlgn="base" hangingPunct="0">
              <a:spcBef>
                <a:spcPct val="0"/>
              </a:spcBef>
              <a:spcAft>
                <a:spcPct val="0"/>
              </a:spcAft>
              <a:defRPr b="1">
                <a:solidFill>
                  <a:schemeClr val="tx1"/>
                </a:solidFill>
                <a:latin typeface="Arial" charset="0"/>
                <a:ea typeface="ＭＳ Ｐゴシック" pitchFamily="80" charset="-128"/>
              </a:defRPr>
            </a:lvl7pPr>
            <a:lvl8pPr marL="3429000" indent="-228600" eaLnBrk="0" fontAlgn="base" hangingPunct="0">
              <a:spcBef>
                <a:spcPct val="0"/>
              </a:spcBef>
              <a:spcAft>
                <a:spcPct val="0"/>
              </a:spcAft>
              <a:defRPr b="1">
                <a:solidFill>
                  <a:schemeClr val="tx1"/>
                </a:solidFill>
                <a:latin typeface="Arial" charset="0"/>
                <a:ea typeface="ＭＳ Ｐゴシック" pitchFamily="80" charset="-128"/>
              </a:defRPr>
            </a:lvl8pPr>
            <a:lvl9pPr marL="3886200" indent="-228600" eaLnBrk="0" fontAlgn="base" hangingPunct="0">
              <a:spcBef>
                <a:spcPct val="0"/>
              </a:spcBef>
              <a:spcAft>
                <a:spcPct val="0"/>
              </a:spcAft>
              <a:defRPr b="1">
                <a:solidFill>
                  <a:schemeClr val="tx1"/>
                </a:solidFill>
                <a:latin typeface="Arial" charset="0"/>
                <a:ea typeface="ＭＳ Ｐゴシック" pitchFamily="80" charset="-128"/>
              </a:defRPr>
            </a:lvl9pPr>
          </a:lstStyle>
          <a:p>
            <a:pPr marL="285750" indent="-285750" eaLnBrk="1" hangingPunct="1">
              <a:spcBef>
                <a:spcPct val="50000"/>
              </a:spcBef>
              <a:buFont typeface="Wingdings" panose="05000000000000000000" pitchFamily="2" charset="2"/>
              <a:buChar char="q"/>
            </a:pPr>
            <a:r>
              <a:rPr lang="en-US" altLang="en-US" sz="2000" dirty="0">
                <a:solidFill>
                  <a:srgbClr val="87319F"/>
                </a:solidFill>
                <a:latin typeface="+mn-lt"/>
              </a:rPr>
              <a:t>Pure conformers cannot be isolated in most cases, because the molecules are constantly rotating through all the possible conformations.</a:t>
            </a:r>
          </a:p>
        </p:txBody>
      </p:sp>
      <p:pic>
        <p:nvPicPr>
          <p:cNvPr id="3584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143000"/>
            <a:ext cx="5891908"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Conformations of Ethane</a:t>
            </a:r>
            <a:endParaRPr lang="en-US" sz="3200" b="1" dirty="0">
              <a:solidFill>
                <a:srgbClr val="B533BF"/>
              </a:solidFill>
            </a:endParaRPr>
          </a:p>
        </p:txBody>
      </p:sp>
    </p:spTree>
    <p:extLst>
      <p:ext uri="{BB962C8B-B14F-4D97-AF65-F5344CB8AC3E}">
        <p14:creationId xmlns:p14="http://schemas.microsoft.com/office/powerpoint/2010/main" val="6683051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04800" y="1066800"/>
            <a:ext cx="853440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3838" indent="-223838" eaLnBrk="0" hangingPunct="0">
              <a:defRPr sz="2400" b="1">
                <a:solidFill>
                  <a:schemeClr val="tx1"/>
                </a:solidFill>
                <a:latin typeface="Arial" charset="0"/>
              </a:defRPr>
            </a:lvl1pPr>
            <a:lvl2pPr marL="742950" indent="-285750" eaLnBrk="0" hangingPunct="0">
              <a:defRPr sz="2400" b="1">
                <a:solidFill>
                  <a:schemeClr val="tx1"/>
                </a:solidFill>
                <a:latin typeface="Arial" charset="0"/>
              </a:defRPr>
            </a:lvl2pPr>
            <a:lvl3pPr marL="1143000" indent="-228600" eaLnBrk="0" hangingPunct="0">
              <a:defRPr sz="2400" b="1">
                <a:solidFill>
                  <a:schemeClr val="tx1"/>
                </a:solidFill>
                <a:latin typeface="Arial" charset="0"/>
              </a:defRPr>
            </a:lvl3pPr>
            <a:lvl4pPr marL="1600200" indent="-228600" eaLnBrk="0" hangingPunct="0">
              <a:defRPr sz="2400" b="1">
                <a:solidFill>
                  <a:schemeClr val="tx1"/>
                </a:solidFill>
                <a:latin typeface="Arial" charset="0"/>
              </a:defRPr>
            </a:lvl4pPr>
            <a:lvl5pPr marL="2057400" indent="-228600" eaLnBrk="0" hangingPunct="0">
              <a:defRPr sz="2400" b="1">
                <a:solidFill>
                  <a:schemeClr val="tx1"/>
                </a:solidFill>
                <a:latin typeface="Arial" charset="0"/>
              </a:defRPr>
            </a:lvl5pPr>
            <a:lvl6pPr marL="2514600" indent="-228600" eaLnBrk="0" fontAlgn="base" hangingPunct="0">
              <a:spcBef>
                <a:spcPct val="0"/>
              </a:spcBef>
              <a:spcAft>
                <a:spcPct val="0"/>
              </a:spcAft>
              <a:defRPr sz="2400" b="1">
                <a:solidFill>
                  <a:schemeClr val="tx1"/>
                </a:solidFill>
                <a:latin typeface="Arial" charset="0"/>
              </a:defRPr>
            </a:lvl6pPr>
            <a:lvl7pPr marL="2971800" indent="-228600" eaLnBrk="0" fontAlgn="base" hangingPunct="0">
              <a:spcBef>
                <a:spcPct val="0"/>
              </a:spcBef>
              <a:spcAft>
                <a:spcPct val="0"/>
              </a:spcAft>
              <a:defRPr sz="2400" b="1">
                <a:solidFill>
                  <a:schemeClr val="tx1"/>
                </a:solidFill>
                <a:latin typeface="Arial" charset="0"/>
              </a:defRPr>
            </a:lvl7pPr>
            <a:lvl8pPr marL="3429000" indent="-228600" eaLnBrk="0" fontAlgn="base" hangingPunct="0">
              <a:spcBef>
                <a:spcPct val="0"/>
              </a:spcBef>
              <a:spcAft>
                <a:spcPct val="0"/>
              </a:spcAft>
              <a:defRPr sz="2400" b="1">
                <a:solidFill>
                  <a:schemeClr val="tx1"/>
                </a:solidFill>
                <a:latin typeface="Arial" charset="0"/>
              </a:defRPr>
            </a:lvl8pPr>
            <a:lvl9pPr marL="3886200" indent="-228600" eaLnBrk="0" fontAlgn="base" hangingPunct="0">
              <a:spcBef>
                <a:spcPct val="0"/>
              </a:spcBef>
              <a:spcAft>
                <a:spcPct val="0"/>
              </a:spcAft>
              <a:defRPr sz="2400" b="1">
                <a:solidFill>
                  <a:schemeClr val="tx1"/>
                </a:solidFill>
                <a:latin typeface="Arial" charset="0"/>
              </a:defRPr>
            </a:lvl9pPr>
          </a:lstStyle>
          <a:p>
            <a:pPr marL="342900" indent="-342900" algn="just" eaLnBrk="1" hangingPunct="1">
              <a:spcBef>
                <a:spcPct val="25000"/>
              </a:spcBef>
              <a:buFont typeface="Wingdings" panose="05000000000000000000" pitchFamily="2" charset="2"/>
              <a:buChar char="q"/>
            </a:pPr>
            <a:r>
              <a:rPr lang="en-US" altLang="en-US" sz="2000" dirty="0">
                <a:solidFill>
                  <a:srgbClr val="87319F"/>
                </a:solidFill>
                <a:latin typeface="+mn-lt"/>
              </a:rPr>
              <a:t>Names are given to two different conformations.</a:t>
            </a:r>
          </a:p>
          <a:p>
            <a:pPr marL="342900" indent="-342900" algn="just" eaLnBrk="1" hangingPunct="1">
              <a:spcBef>
                <a:spcPct val="25000"/>
              </a:spcBef>
              <a:buFont typeface="Wingdings" panose="05000000000000000000" pitchFamily="2" charset="2"/>
              <a:buChar char="q"/>
            </a:pPr>
            <a:r>
              <a:rPr lang="en-US" altLang="en-US" sz="2000" dirty="0">
                <a:solidFill>
                  <a:srgbClr val="87319F"/>
                </a:solidFill>
                <a:latin typeface="+mn-lt"/>
              </a:rPr>
              <a:t>In the </a:t>
            </a:r>
            <a:r>
              <a:rPr lang="en-US" altLang="en-US" sz="2000" dirty="0">
                <a:solidFill>
                  <a:srgbClr val="FF0000"/>
                </a:solidFill>
                <a:latin typeface="+mn-lt"/>
              </a:rPr>
              <a:t>eclipsed conformation</a:t>
            </a:r>
            <a:r>
              <a:rPr lang="en-US" altLang="en-US" sz="2000" dirty="0">
                <a:solidFill>
                  <a:srgbClr val="87319F"/>
                </a:solidFill>
                <a:latin typeface="+mn-lt"/>
              </a:rPr>
              <a:t>, the C—H bonds on one carbon are directly aligned with the C—H bonds on the adjacent carbon.</a:t>
            </a:r>
          </a:p>
          <a:p>
            <a:pPr marL="342900" indent="-342900" algn="just" eaLnBrk="1" hangingPunct="1">
              <a:spcBef>
                <a:spcPct val="25000"/>
              </a:spcBef>
              <a:buFont typeface="Wingdings" panose="05000000000000000000" pitchFamily="2" charset="2"/>
              <a:buChar char="q"/>
            </a:pPr>
            <a:r>
              <a:rPr lang="en-US" altLang="en-US" sz="2000" dirty="0">
                <a:solidFill>
                  <a:srgbClr val="87319F"/>
                </a:solidFill>
                <a:latin typeface="+mn-lt"/>
              </a:rPr>
              <a:t>In the </a:t>
            </a:r>
            <a:r>
              <a:rPr lang="en-US" altLang="en-US" sz="2000" dirty="0">
                <a:solidFill>
                  <a:srgbClr val="FF0000"/>
                </a:solidFill>
                <a:latin typeface="+mn-lt"/>
              </a:rPr>
              <a:t>staggered conformation</a:t>
            </a:r>
            <a:r>
              <a:rPr lang="en-US" altLang="en-US" sz="2000" dirty="0">
                <a:solidFill>
                  <a:srgbClr val="87319F"/>
                </a:solidFill>
                <a:latin typeface="+mn-lt"/>
              </a:rPr>
              <a:t>, the C—H bonds on one carbon bisect the H—C—H bond angle on the adjacent carbon.</a:t>
            </a:r>
          </a:p>
        </p:txBody>
      </p:sp>
      <p:pic>
        <p:nvPicPr>
          <p:cNvPr id="6" name="Picture 6" descr="0023b"/>
          <p:cNvPicPr>
            <a:picLocks noChangeAspect="1" noChangeArrowheads="1"/>
          </p:cNvPicPr>
          <p:nvPr/>
        </p:nvPicPr>
        <p:blipFill rotWithShape="1">
          <a:blip r:embed="rId3">
            <a:extLst>
              <a:ext uri="{28A0092B-C50C-407E-A947-70E740481C1C}">
                <a14:useLocalDpi xmlns:a14="http://schemas.microsoft.com/office/drawing/2010/main" val="0"/>
              </a:ext>
            </a:extLst>
          </a:blip>
          <a:srcRect l="10832" t="30814" r="10715"/>
          <a:stretch/>
        </p:blipFill>
        <p:spPr bwMode="auto">
          <a:xfrm>
            <a:off x="838200" y="3322253"/>
            <a:ext cx="7467600" cy="3002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Conformations of Ethane</a:t>
            </a:r>
            <a:endParaRPr lang="en-US" sz="3200" b="1" dirty="0">
              <a:solidFill>
                <a:srgbClr val="B533BF"/>
              </a:solidFill>
            </a:endParaRPr>
          </a:p>
        </p:txBody>
      </p:sp>
    </p:spTree>
    <p:extLst>
      <p:ext uri="{BB962C8B-B14F-4D97-AF65-F5344CB8AC3E}">
        <p14:creationId xmlns:p14="http://schemas.microsoft.com/office/powerpoint/2010/main" val="16556624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idx="1"/>
          </p:nvPr>
        </p:nvSpPr>
        <p:spPr>
          <a:xfrm>
            <a:off x="457200" y="990600"/>
            <a:ext cx="8229600" cy="4876800"/>
          </a:xfrm>
        </p:spPr>
        <p:txBody>
          <a:bodyPr>
            <a:normAutofit/>
          </a:bodyPr>
          <a:lstStyle/>
          <a:p>
            <a:pPr>
              <a:lnSpc>
                <a:spcPct val="90000"/>
              </a:lnSpc>
              <a:buFont typeface="Wingdings" panose="05000000000000000000" pitchFamily="2" charset="2"/>
              <a:buChar char="q"/>
            </a:pPr>
            <a:r>
              <a:rPr lang="en-US" altLang="en-US" sz="2000" b="1" dirty="0">
                <a:solidFill>
                  <a:schemeClr val="accent2"/>
                </a:solidFill>
              </a:rPr>
              <a:t>Conformations </a:t>
            </a:r>
            <a:r>
              <a:rPr lang="en-US" altLang="en-US" sz="2000" b="1" dirty="0"/>
              <a:t>- </a:t>
            </a:r>
            <a:r>
              <a:rPr lang="en-US" altLang="en-US" sz="2000" b="1" dirty="0">
                <a:cs typeface="Times New Roman" pitchFamily="80" charset="0"/>
              </a:rPr>
              <a:t>Different spatial </a:t>
            </a:r>
            <a:r>
              <a:rPr lang="en-US" altLang="en-US" sz="2000" b="1" dirty="0" smtClean="0">
                <a:cs typeface="Times New Roman" pitchFamily="80" charset="0"/>
              </a:rPr>
              <a:t>arrangements </a:t>
            </a:r>
            <a:r>
              <a:rPr lang="en-US" altLang="en-US" sz="2000" b="1" dirty="0">
                <a:cs typeface="Times New Roman" pitchFamily="80" charset="0"/>
              </a:rPr>
              <a:t>that a molecule can adopt due to rotation about sigma bonds.</a:t>
            </a:r>
            <a:r>
              <a:rPr lang="en-US" altLang="en-US" sz="2000" b="1" dirty="0"/>
              <a:t> </a:t>
            </a:r>
            <a:r>
              <a:rPr lang="en-US" altLang="en-US" sz="2000" b="1" dirty="0">
                <a:solidFill>
                  <a:schemeClr val="accent2"/>
                </a:solidFill>
              </a:rPr>
              <a:t> </a:t>
            </a:r>
          </a:p>
          <a:p>
            <a:pPr>
              <a:lnSpc>
                <a:spcPct val="90000"/>
              </a:lnSpc>
              <a:buFont typeface="Wingdings" panose="05000000000000000000" pitchFamily="2" charset="2"/>
              <a:buChar char="q"/>
            </a:pPr>
            <a:r>
              <a:rPr lang="en-US" altLang="en-US" sz="2000" b="1" dirty="0">
                <a:solidFill>
                  <a:schemeClr val="accent2"/>
                </a:solidFill>
              </a:rPr>
              <a:t>Staggered</a:t>
            </a:r>
            <a:r>
              <a:rPr lang="en-US" altLang="en-US" sz="2000" b="1" dirty="0"/>
              <a:t> - </a:t>
            </a:r>
            <a:r>
              <a:rPr lang="en-US" altLang="en-US" sz="2000" b="1" dirty="0">
                <a:cs typeface="Times New Roman" pitchFamily="80" charset="0"/>
              </a:rPr>
              <a:t>A low energy conformation where the bonds on adjacent atoms bisect each other (60</a:t>
            </a:r>
            <a:r>
              <a:rPr lang="en-US" altLang="en-US" sz="2000" b="1" baseline="30000" dirty="0">
                <a:cs typeface="Times New Roman" pitchFamily="80" charset="0"/>
              </a:rPr>
              <a:t>o</a:t>
            </a:r>
            <a:r>
              <a:rPr lang="en-US" altLang="en-US" sz="2000" b="1" dirty="0">
                <a:cs typeface="Times New Roman" pitchFamily="80" charset="0"/>
              </a:rPr>
              <a:t> dihedral angle), maximizing the separation.</a:t>
            </a:r>
            <a:r>
              <a:rPr lang="en-US" altLang="en-US" sz="2000" b="1" dirty="0"/>
              <a:t> </a:t>
            </a:r>
          </a:p>
          <a:p>
            <a:pPr>
              <a:lnSpc>
                <a:spcPct val="90000"/>
              </a:lnSpc>
              <a:buFont typeface="Wingdings" panose="05000000000000000000" pitchFamily="2" charset="2"/>
              <a:buChar char="q"/>
            </a:pPr>
            <a:r>
              <a:rPr lang="en-US" altLang="en-US" sz="2000" b="1" dirty="0">
                <a:solidFill>
                  <a:schemeClr val="accent2"/>
                </a:solidFill>
              </a:rPr>
              <a:t>Eclipsed</a:t>
            </a:r>
            <a:r>
              <a:rPr lang="en-US" altLang="en-US" sz="2000" b="1" dirty="0"/>
              <a:t> - </a:t>
            </a:r>
            <a:r>
              <a:rPr lang="en-US" altLang="en-US" sz="2000" b="1" dirty="0">
                <a:cs typeface="Times New Roman" pitchFamily="80" charset="0"/>
              </a:rPr>
              <a:t>A high energy conformation where the bonds on adjacent atoms are aligned with each other (0</a:t>
            </a:r>
            <a:r>
              <a:rPr lang="en-US" altLang="en-US" sz="2000" b="1" baseline="30000" dirty="0">
                <a:cs typeface="Times New Roman" pitchFamily="80" charset="0"/>
              </a:rPr>
              <a:t>o</a:t>
            </a:r>
            <a:r>
              <a:rPr lang="en-US" altLang="en-US" sz="2000" b="1" dirty="0">
                <a:cs typeface="Times New Roman" pitchFamily="80" charset="0"/>
              </a:rPr>
              <a:t> dihedral angle).</a:t>
            </a:r>
            <a:r>
              <a:rPr lang="en-US" altLang="en-US" sz="2000" b="1" dirty="0"/>
              <a:t> </a:t>
            </a:r>
          </a:p>
        </p:txBody>
      </p:sp>
      <p:sp>
        <p:nvSpPr>
          <p:cNvPr id="5" name="TextBox 4"/>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Terminology</a:t>
            </a:r>
            <a:endParaRPr lang="en-US" sz="3200" b="1" dirty="0">
              <a:solidFill>
                <a:srgbClr val="B533BF"/>
              </a:solidFill>
            </a:endParaRPr>
          </a:p>
        </p:txBody>
      </p:sp>
      <p:pic>
        <p:nvPicPr>
          <p:cNvPr id="133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395" y="3124200"/>
            <a:ext cx="535321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62142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 Box 5"/>
          <p:cNvSpPr txBox="1">
            <a:spLocks noChangeArrowheads="1"/>
          </p:cNvSpPr>
          <p:nvPr/>
        </p:nvSpPr>
        <p:spPr bwMode="auto">
          <a:xfrm>
            <a:off x="19050" y="2819400"/>
            <a:ext cx="84963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ＭＳ Ｐゴシック" pitchFamily="80" charset="-128"/>
              </a:defRPr>
            </a:lvl1pPr>
            <a:lvl2pPr marL="742950" indent="-285750" eaLnBrk="0" hangingPunct="0">
              <a:defRPr b="1">
                <a:solidFill>
                  <a:schemeClr val="tx1"/>
                </a:solidFill>
                <a:latin typeface="Arial" charset="0"/>
                <a:ea typeface="ＭＳ Ｐゴシック" pitchFamily="80" charset="-128"/>
              </a:defRPr>
            </a:lvl2pPr>
            <a:lvl3pPr marL="1143000" indent="-228600" eaLnBrk="0" hangingPunct="0">
              <a:defRPr b="1">
                <a:solidFill>
                  <a:schemeClr val="tx1"/>
                </a:solidFill>
                <a:latin typeface="Arial" charset="0"/>
                <a:ea typeface="ＭＳ Ｐゴシック" pitchFamily="80" charset="-128"/>
              </a:defRPr>
            </a:lvl3pPr>
            <a:lvl4pPr marL="1600200" indent="-228600" eaLnBrk="0" hangingPunct="0">
              <a:defRPr b="1">
                <a:solidFill>
                  <a:schemeClr val="tx1"/>
                </a:solidFill>
                <a:latin typeface="Arial" charset="0"/>
                <a:ea typeface="ＭＳ Ｐゴシック" pitchFamily="80" charset="-128"/>
              </a:defRPr>
            </a:lvl4pPr>
            <a:lvl5pPr marL="2057400" indent="-228600" eaLnBrk="0" hangingPunct="0">
              <a:defRPr b="1">
                <a:solidFill>
                  <a:schemeClr val="tx1"/>
                </a:solidFill>
                <a:latin typeface="Arial" charset="0"/>
                <a:ea typeface="ＭＳ Ｐゴシック" pitchFamily="80" charset="-128"/>
              </a:defRPr>
            </a:lvl5pPr>
            <a:lvl6pPr marL="2514600" indent="-228600" eaLnBrk="0" fontAlgn="base" hangingPunct="0">
              <a:spcBef>
                <a:spcPct val="0"/>
              </a:spcBef>
              <a:spcAft>
                <a:spcPct val="0"/>
              </a:spcAft>
              <a:defRPr b="1">
                <a:solidFill>
                  <a:schemeClr val="tx1"/>
                </a:solidFill>
                <a:latin typeface="Arial" charset="0"/>
                <a:ea typeface="ＭＳ Ｐゴシック" pitchFamily="80" charset="-128"/>
              </a:defRPr>
            </a:lvl6pPr>
            <a:lvl7pPr marL="2971800" indent="-228600" eaLnBrk="0" fontAlgn="base" hangingPunct="0">
              <a:spcBef>
                <a:spcPct val="0"/>
              </a:spcBef>
              <a:spcAft>
                <a:spcPct val="0"/>
              </a:spcAft>
              <a:defRPr b="1">
                <a:solidFill>
                  <a:schemeClr val="tx1"/>
                </a:solidFill>
                <a:latin typeface="Arial" charset="0"/>
                <a:ea typeface="ＭＳ Ｐゴシック" pitchFamily="80" charset="-128"/>
              </a:defRPr>
            </a:lvl7pPr>
            <a:lvl8pPr marL="3429000" indent="-228600" eaLnBrk="0" fontAlgn="base" hangingPunct="0">
              <a:spcBef>
                <a:spcPct val="0"/>
              </a:spcBef>
              <a:spcAft>
                <a:spcPct val="0"/>
              </a:spcAft>
              <a:defRPr b="1">
                <a:solidFill>
                  <a:schemeClr val="tx1"/>
                </a:solidFill>
                <a:latin typeface="Arial" charset="0"/>
                <a:ea typeface="ＭＳ Ｐゴシック" pitchFamily="80" charset="-128"/>
              </a:defRPr>
            </a:lvl8pPr>
            <a:lvl9pPr marL="3886200" indent="-228600" eaLnBrk="0" fontAlgn="base" hangingPunct="0">
              <a:spcBef>
                <a:spcPct val="0"/>
              </a:spcBef>
              <a:spcAft>
                <a:spcPct val="0"/>
              </a:spcAft>
              <a:defRPr b="1">
                <a:solidFill>
                  <a:schemeClr val="tx1"/>
                </a:solidFill>
                <a:latin typeface="Arial" charset="0"/>
                <a:ea typeface="ＭＳ Ｐゴシック" pitchFamily="80" charset="-128"/>
              </a:defRPr>
            </a:lvl9pPr>
          </a:lstStyle>
          <a:p>
            <a:pPr marL="342900" indent="-342900" eaLnBrk="1" hangingPunct="1">
              <a:spcBef>
                <a:spcPct val="30000"/>
              </a:spcBef>
              <a:buFont typeface="Wingdings" panose="05000000000000000000" pitchFamily="2" charset="2"/>
              <a:buChar char="q"/>
            </a:pPr>
            <a:r>
              <a:rPr lang="en-US" altLang="en-US" sz="2000" dirty="0">
                <a:solidFill>
                  <a:srgbClr val="87319F"/>
                </a:solidFill>
                <a:latin typeface="+mn-lt"/>
              </a:rPr>
              <a:t>The Newman projection is </a:t>
            </a:r>
            <a:r>
              <a:rPr lang="en-US" altLang="en-US" sz="2000" dirty="0" smtClean="0">
                <a:solidFill>
                  <a:srgbClr val="87319F"/>
                </a:solidFill>
                <a:latin typeface="+mn-lt"/>
              </a:rPr>
              <a:t>a convenient </a:t>
            </a:r>
            <a:r>
              <a:rPr lang="en-US" altLang="en-US" sz="2000" dirty="0">
                <a:solidFill>
                  <a:srgbClr val="87319F"/>
                </a:solidFill>
                <a:latin typeface="+mn-lt"/>
              </a:rPr>
              <a:t>way to judge the stability of the different conformations of a molecule.</a:t>
            </a:r>
          </a:p>
        </p:txBody>
      </p:sp>
      <p:pic>
        <p:nvPicPr>
          <p:cNvPr id="3686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829751"/>
            <a:ext cx="6477000" cy="204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Newman Projections</a:t>
            </a:r>
            <a:endParaRPr lang="en-US" sz="3200" b="1" dirty="0">
              <a:solidFill>
                <a:srgbClr val="B533BF"/>
              </a:solidFill>
            </a:endParaRPr>
          </a:p>
        </p:txBody>
      </p:sp>
      <p:sp>
        <p:nvSpPr>
          <p:cNvPr id="9" name="Text Box 4"/>
          <p:cNvSpPr txBox="1">
            <a:spLocks noChangeArrowheads="1"/>
          </p:cNvSpPr>
          <p:nvPr/>
        </p:nvSpPr>
        <p:spPr bwMode="auto">
          <a:xfrm>
            <a:off x="0" y="3429000"/>
            <a:ext cx="8534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3838" indent="-223838" eaLnBrk="0" hangingPunct="0">
              <a:defRPr sz="2400" b="1">
                <a:solidFill>
                  <a:schemeClr val="tx1"/>
                </a:solidFill>
                <a:latin typeface="Arial" charset="0"/>
              </a:defRPr>
            </a:lvl1pPr>
            <a:lvl2pPr marL="742950" indent="-285750" eaLnBrk="0" hangingPunct="0">
              <a:defRPr sz="2400" b="1">
                <a:solidFill>
                  <a:schemeClr val="tx1"/>
                </a:solidFill>
                <a:latin typeface="Arial" charset="0"/>
              </a:defRPr>
            </a:lvl2pPr>
            <a:lvl3pPr marL="1143000" indent="-228600" eaLnBrk="0" hangingPunct="0">
              <a:defRPr sz="2400" b="1">
                <a:solidFill>
                  <a:schemeClr val="tx1"/>
                </a:solidFill>
                <a:latin typeface="Arial" charset="0"/>
              </a:defRPr>
            </a:lvl3pPr>
            <a:lvl4pPr marL="1600200" indent="-228600" eaLnBrk="0" hangingPunct="0">
              <a:defRPr sz="2400" b="1">
                <a:solidFill>
                  <a:schemeClr val="tx1"/>
                </a:solidFill>
                <a:latin typeface="Arial" charset="0"/>
              </a:defRPr>
            </a:lvl4pPr>
            <a:lvl5pPr marL="2057400" indent="-228600" eaLnBrk="0" hangingPunct="0">
              <a:defRPr sz="2400" b="1">
                <a:solidFill>
                  <a:schemeClr val="tx1"/>
                </a:solidFill>
                <a:latin typeface="Arial" charset="0"/>
              </a:defRPr>
            </a:lvl5pPr>
            <a:lvl6pPr marL="2514600" indent="-228600" eaLnBrk="0" fontAlgn="base" hangingPunct="0">
              <a:spcBef>
                <a:spcPct val="0"/>
              </a:spcBef>
              <a:spcAft>
                <a:spcPct val="0"/>
              </a:spcAft>
              <a:defRPr sz="2400" b="1">
                <a:solidFill>
                  <a:schemeClr val="tx1"/>
                </a:solidFill>
                <a:latin typeface="Arial" charset="0"/>
              </a:defRPr>
            </a:lvl6pPr>
            <a:lvl7pPr marL="2971800" indent="-228600" eaLnBrk="0" fontAlgn="base" hangingPunct="0">
              <a:spcBef>
                <a:spcPct val="0"/>
              </a:spcBef>
              <a:spcAft>
                <a:spcPct val="0"/>
              </a:spcAft>
              <a:defRPr sz="2400" b="1">
                <a:solidFill>
                  <a:schemeClr val="tx1"/>
                </a:solidFill>
                <a:latin typeface="Arial" charset="0"/>
              </a:defRPr>
            </a:lvl7pPr>
            <a:lvl8pPr marL="3429000" indent="-228600" eaLnBrk="0" fontAlgn="base" hangingPunct="0">
              <a:spcBef>
                <a:spcPct val="0"/>
              </a:spcBef>
              <a:spcAft>
                <a:spcPct val="0"/>
              </a:spcAft>
              <a:defRPr sz="2400" b="1">
                <a:solidFill>
                  <a:schemeClr val="tx1"/>
                </a:solidFill>
                <a:latin typeface="Arial" charset="0"/>
              </a:defRPr>
            </a:lvl8pPr>
            <a:lvl9pPr marL="3886200" indent="-228600" eaLnBrk="0" fontAlgn="base" hangingPunct="0">
              <a:spcBef>
                <a:spcPct val="0"/>
              </a:spcBef>
              <a:spcAft>
                <a:spcPct val="0"/>
              </a:spcAft>
              <a:defRPr sz="2400" b="1">
                <a:solidFill>
                  <a:schemeClr val="tx1"/>
                </a:solidFill>
                <a:latin typeface="Arial" charset="0"/>
              </a:defRPr>
            </a:lvl9pPr>
          </a:lstStyle>
          <a:p>
            <a:pPr marL="342900" indent="-342900" algn="just" eaLnBrk="1" hangingPunct="1">
              <a:spcBef>
                <a:spcPct val="25000"/>
              </a:spcBef>
              <a:buFont typeface="Wingdings" panose="05000000000000000000" pitchFamily="2" charset="2"/>
              <a:buChar char="q"/>
            </a:pPr>
            <a:r>
              <a:rPr lang="en-US" altLang="en-US" sz="2000" dirty="0">
                <a:solidFill>
                  <a:srgbClr val="87319F"/>
                </a:solidFill>
                <a:latin typeface="+mn-lt"/>
              </a:rPr>
              <a:t>Rotating the atoms on one carbon by 60</a:t>
            </a:r>
            <a:r>
              <a:rPr lang="en-US" altLang="en-US" sz="2000" dirty="0">
                <a:solidFill>
                  <a:srgbClr val="87319F"/>
                </a:solidFill>
                <a:latin typeface="+mn-lt"/>
                <a:cs typeface="Arial" charset="0"/>
              </a:rPr>
              <a:t>°</a:t>
            </a:r>
            <a:r>
              <a:rPr lang="en-US" altLang="en-US" sz="2000" dirty="0">
                <a:solidFill>
                  <a:srgbClr val="87319F"/>
                </a:solidFill>
                <a:latin typeface="+mn-lt"/>
              </a:rPr>
              <a:t> converts an eclipsed conformation into a staggered conformation, and vice versa</a:t>
            </a:r>
            <a:r>
              <a:rPr lang="en-US" altLang="en-US" sz="2000" dirty="0" smtClean="0">
                <a:solidFill>
                  <a:srgbClr val="87319F"/>
                </a:solidFill>
                <a:latin typeface="+mn-lt"/>
              </a:rPr>
              <a:t>.</a:t>
            </a:r>
            <a:endParaRPr lang="en-US" altLang="en-US" sz="2000" dirty="0">
              <a:solidFill>
                <a:srgbClr val="87319F"/>
              </a:solidFill>
              <a:latin typeface="+mn-lt"/>
            </a:endParaRPr>
          </a:p>
        </p:txBody>
      </p:sp>
      <p:pic>
        <p:nvPicPr>
          <p:cNvPr id="114689"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4267200"/>
            <a:ext cx="5905500" cy="243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37269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pPr>
              <a:defRPr/>
            </a:pPr>
            <a:fld id="{FD659E70-088C-4F69-B0C8-B68EF0912223}" type="slidenum">
              <a:rPr lang="en-US"/>
              <a:pPr>
                <a:defRPr/>
              </a:pPr>
              <a:t>14</a:t>
            </a:fld>
            <a:endParaRPr lang="en-US"/>
          </a:p>
        </p:txBody>
      </p:sp>
      <p:pic>
        <p:nvPicPr>
          <p:cNvPr id="35844" name="Picture 6" descr="002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676400"/>
            <a:ext cx="4267200" cy="170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Text Box 9"/>
          <p:cNvSpPr txBox="1">
            <a:spLocks noChangeArrowheads="1"/>
          </p:cNvSpPr>
          <p:nvPr/>
        </p:nvSpPr>
        <p:spPr bwMode="auto">
          <a:xfrm>
            <a:off x="228600" y="914400"/>
            <a:ext cx="8686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defRPr>
            </a:lvl1pPr>
            <a:lvl2pPr marL="742950" indent="-285750" eaLnBrk="0" hangingPunct="0">
              <a:defRPr sz="2400" b="1">
                <a:solidFill>
                  <a:schemeClr val="tx1"/>
                </a:solidFill>
                <a:latin typeface="Arial" charset="0"/>
              </a:defRPr>
            </a:lvl2pPr>
            <a:lvl3pPr marL="1143000" indent="-228600" eaLnBrk="0" hangingPunct="0">
              <a:defRPr sz="2400" b="1">
                <a:solidFill>
                  <a:schemeClr val="tx1"/>
                </a:solidFill>
                <a:latin typeface="Arial" charset="0"/>
              </a:defRPr>
            </a:lvl3pPr>
            <a:lvl4pPr marL="1600200" indent="-228600" eaLnBrk="0" hangingPunct="0">
              <a:defRPr sz="2400" b="1">
                <a:solidFill>
                  <a:schemeClr val="tx1"/>
                </a:solidFill>
                <a:latin typeface="Arial" charset="0"/>
              </a:defRPr>
            </a:lvl4pPr>
            <a:lvl5pPr marL="2057400" indent="-228600" eaLnBrk="0" hangingPunct="0">
              <a:defRPr sz="2400" b="1">
                <a:solidFill>
                  <a:schemeClr val="tx1"/>
                </a:solidFill>
                <a:latin typeface="Arial" charset="0"/>
              </a:defRPr>
            </a:lvl5pPr>
            <a:lvl6pPr marL="2514600" indent="-228600" eaLnBrk="0" fontAlgn="base" hangingPunct="0">
              <a:spcBef>
                <a:spcPct val="0"/>
              </a:spcBef>
              <a:spcAft>
                <a:spcPct val="0"/>
              </a:spcAft>
              <a:defRPr sz="2400" b="1">
                <a:solidFill>
                  <a:schemeClr val="tx1"/>
                </a:solidFill>
                <a:latin typeface="Arial" charset="0"/>
              </a:defRPr>
            </a:lvl6pPr>
            <a:lvl7pPr marL="2971800" indent="-228600" eaLnBrk="0" fontAlgn="base" hangingPunct="0">
              <a:spcBef>
                <a:spcPct val="0"/>
              </a:spcBef>
              <a:spcAft>
                <a:spcPct val="0"/>
              </a:spcAft>
              <a:defRPr sz="2400" b="1">
                <a:solidFill>
                  <a:schemeClr val="tx1"/>
                </a:solidFill>
                <a:latin typeface="Arial" charset="0"/>
              </a:defRPr>
            </a:lvl7pPr>
            <a:lvl8pPr marL="3429000" indent="-228600" eaLnBrk="0" fontAlgn="base" hangingPunct="0">
              <a:spcBef>
                <a:spcPct val="0"/>
              </a:spcBef>
              <a:spcAft>
                <a:spcPct val="0"/>
              </a:spcAft>
              <a:defRPr sz="2400" b="1">
                <a:solidFill>
                  <a:schemeClr val="tx1"/>
                </a:solidFill>
                <a:latin typeface="Arial" charset="0"/>
              </a:defRPr>
            </a:lvl8pPr>
            <a:lvl9pPr marL="3886200" indent="-228600" eaLnBrk="0" fontAlgn="base" hangingPunct="0">
              <a:spcBef>
                <a:spcPct val="0"/>
              </a:spcBef>
              <a:spcAft>
                <a:spcPct val="0"/>
              </a:spcAft>
              <a:defRPr sz="2400" b="1">
                <a:solidFill>
                  <a:schemeClr val="tx1"/>
                </a:solidFill>
                <a:latin typeface="Arial" charset="0"/>
              </a:defRPr>
            </a:lvl9pPr>
          </a:lstStyle>
          <a:p>
            <a:pPr algn="just" eaLnBrk="1" hangingPunct="1">
              <a:spcBef>
                <a:spcPct val="50000"/>
              </a:spcBef>
            </a:pPr>
            <a:r>
              <a:rPr lang="en-US" altLang="en-US" sz="2000" dirty="0">
                <a:solidFill>
                  <a:schemeClr val="accent2"/>
                </a:solidFill>
                <a:latin typeface="+mn-lt"/>
              </a:rPr>
              <a:t>Step 1.</a:t>
            </a:r>
            <a:r>
              <a:rPr lang="en-US" altLang="en-US" sz="2000" dirty="0">
                <a:latin typeface="+mn-lt"/>
              </a:rPr>
              <a:t> </a:t>
            </a:r>
            <a:r>
              <a:rPr lang="en-US" altLang="en-US" sz="2000" dirty="0">
                <a:solidFill>
                  <a:srgbClr val="87319F"/>
                </a:solidFill>
                <a:latin typeface="+mn-lt"/>
              </a:rPr>
              <a:t>Look directly down the C—C bond (end-on), and draw a circle with a dot in the center to represent the carbons of the C—C bond.</a:t>
            </a:r>
          </a:p>
        </p:txBody>
      </p:sp>
      <p:sp>
        <p:nvSpPr>
          <p:cNvPr id="9" name="TextBox 8"/>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How to Draw Newman Projections</a:t>
            </a:r>
            <a:endParaRPr lang="en-US" sz="3200" b="1" dirty="0">
              <a:solidFill>
                <a:srgbClr val="B533BF"/>
              </a:solidFill>
            </a:endParaRPr>
          </a:p>
        </p:txBody>
      </p:sp>
      <p:sp>
        <p:nvSpPr>
          <p:cNvPr id="10" name="Text Box 7"/>
          <p:cNvSpPr txBox="1">
            <a:spLocks noChangeArrowheads="1"/>
          </p:cNvSpPr>
          <p:nvPr/>
        </p:nvSpPr>
        <p:spPr bwMode="auto">
          <a:xfrm>
            <a:off x="110630" y="3429000"/>
            <a:ext cx="86868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defRPr>
            </a:lvl1pPr>
            <a:lvl2pPr marL="742950" indent="-285750" eaLnBrk="0" hangingPunct="0">
              <a:defRPr sz="2400" b="1">
                <a:solidFill>
                  <a:schemeClr val="tx1"/>
                </a:solidFill>
                <a:latin typeface="Arial" charset="0"/>
              </a:defRPr>
            </a:lvl2pPr>
            <a:lvl3pPr marL="1143000" indent="-228600" eaLnBrk="0" hangingPunct="0">
              <a:defRPr sz="2400" b="1">
                <a:solidFill>
                  <a:schemeClr val="tx1"/>
                </a:solidFill>
                <a:latin typeface="Arial" charset="0"/>
              </a:defRPr>
            </a:lvl3pPr>
            <a:lvl4pPr marL="1600200" indent="-228600" eaLnBrk="0" hangingPunct="0">
              <a:defRPr sz="2400" b="1">
                <a:solidFill>
                  <a:schemeClr val="tx1"/>
                </a:solidFill>
                <a:latin typeface="Arial" charset="0"/>
              </a:defRPr>
            </a:lvl4pPr>
            <a:lvl5pPr marL="2057400" indent="-228600" eaLnBrk="0" hangingPunct="0">
              <a:defRPr sz="2400" b="1">
                <a:solidFill>
                  <a:schemeClr val="tx1"/>
                </a:solidFill>
                <a:latin typeface="Arial" charset="0"/>
              </a:defRPr>
            </a:lvl5pPr>
            <a:lvl6pPr marL="2514600" indent="-228600" eaLnBrk="0" fontAlgn="base" hangingPunct="0">
              <a:spcBef>
                <a:spcPct val="0"/>
              </a:spcBef>
              <a:spcAft>
                <a:spcPct val="0"/>
              </a:spcAft>
              <a:defRPr sz="2400" b="1">
                <a:solidFill>
                  <a:schemeClr val="tx1"/>
                </a:solidFill>
                <a:latin typeface="Arial" charset="0"/>
              </a:defRPr>
            </a:lvl6pPr>
            <a:lvl7pPr marL="2971800" indent="-228600" eaLnBrk="0" fontAlgn="base" hangingPunct="0">
              <a:spcBef>
                <a:spcPct val="0"/>
              </a:spcBef>
              <a:spcAft>
                <a:spcPct val="0"/>
              </a:spcAft>
              <a:defRPr sz="2400" b="1">
                <a:solidFill>
                  <a:schemeClr val="tx1"/>
                </a:solidFill>
                <a:latin typeface="Arial" charset="0"/>
              </a:defRPr>
            </a:lvl7pPr>
            <a:lvl8pPr marL="3429000" indent="-228600" eaLnBrk="0" fontAlgn="base" hangingPunct="0">
              <a:spcBef>
                <a:spcPct val="0"/>
              </a:spcBef>
              <a:spcAft>
                <a:spcPct val="0"/>
              </a:spcAft>
              <a:defRPr sz="2400" b="1">
                <a:solidFill>
                  <a:schemeClr val="tx1"/>
                </a:solidFill>
                <a:latin typeface="Arial" charset="0"/>
              </a:defRPr>
            </a:lvl8pPr>
            <a:lvl9pPr marL="3886200" indent="-228600" eaLnBrk="0" fontAlgn="base" hangingPunct="0">
              <a:spcBef>
                <a:spcPct val="0"/>
              </a:spcBef>
              <a:spcAft>
                <a:spcPct val="0"/>
              </a:spcAft>
              <a:defRPr sz="2400" b="1">
                <a:solidFill>
                  <a:schemeClr val="tx1"/>
                </a:solidFill>
                <a:latin typeface="Arial" charset="0"/>
              </a:defRPr>
            </a:lvl9pPr>
          </a:lstStyle>
          <a:p>
            <a:pPr algn="just" eaLnBrk="1" hangingPunct="1">
              <a:spcBef>
                <a:spcPct val="20000"/>
              </a:spcBef>
            </a:pPr>
            <a:r>
              <a:rPr lang="en-US" altLang="en-US" sz="2000" dirty="0">
                <a:solidFill>
                  <a:schemeClr val="accent2"/>
                </a:solidFill>
                <a:latin typeface="+mn-lt"/>
              </a:rPr>
              <a:t>Step 2.</a:t>
            </a:r>
            <a:r>
              <a:rPr lang="en-US" altLang="en-US" sz="2000" dirty="0">
                <a:latin typeface="+mn-lt"/>
              </a:rPr>
              <a:t> </a:t>
            </a:r>
            <a:r>
              <a:rPr lang="en-US" altLang="en-US" sz="2000" dirty="0">
                <a:solidFill>
                  <a:srgbClr val="87319F"/>
                </a:solidFill>
                <a:latin typeface="+mn-lt"/>
              </a:rPr>
              <a:t>Draw in the bonds. </a:t>
            </a:r>
          </a:p>
          <a:p>
            <a:pPr algn="just" eaLnBrk="1" hangingPunct="1">
              <a:spcBef>
                <a:spcPct val="20000"/>
              </a:spcBef>
            </a:pPr>
            <a:r>
              <a:rPr lang="en-US" altLang="en-US" sz="2000" dirty="0">
                <a:solidFill>
                  <a:srgbClr val="87319F"/>
                </a:solidFill>
                <a:latin typeface="+mn-lt"/>
              </a:rPr>
              <a:t>Draw the bonds on the front C as three lines meeting at the center of the circle.</a:t>
            </a:r>
          </a:p>
          <a:p>
            <a:pPr algn="just" eaLnBrk="1" hangingPunct="1">
              <a:spcBef>
                <a:spcPct val="20000"/>
              </a:spcBef>
            </a:pPr>
            <a:r>
              <a:rPr lang="en-US" altLang="en-US" sz="2000" dirty="0">
                <a:solidFill>
                  <a:srgbClr val="87319F"/>
                </a:solidFill>
                <a:latin typeface="+mn-lt"/>
              </a:rPr>
              <a:t>Draw the bonds on the back C as three lines coming out of the edge of the circle.</a:t>
            </a:r>
          </a:p>
        </p:txBody>
      </p:sp>
      <p:pic>
        <p:nvPicPr>
          <p:cNvPr id="11" name="Picture 8" descr="002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425" y="4771564"/>
            <a:ext cx="1486623" cy="2026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36141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 Box 5"/>
          <p:cNvSpPr txBox="1">
            <a:spLocks noChangeArrowheads="1"/>
          </p:cNvSpPr>
          <p:nvPr/>
        </p:nvSpPr>
        <p:spPr bwMode="auto">
          <a:xfrm>
            <a:off x="19050" y="990600"/>
            <a:ext cx="50863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ＭＳ Ｐゴシック" pitchFamily="80" charset="-128"/>
              </a:defRPr>
            </a:lvl1pPr>
            <a:lvl2pPr marL="742950" indent="-285750" eaLnBrk="0" hangingPunct="0">
              <a:defRPr b="1">
                <a:solidFill>
                  <a:schemeClr val="tx1"/>
                </a:solidFill>
                <a:latin typeface="Arial" charset="0"/>
                <a:ea typeface="ＭＳ Ｐゴシック" pitchFamily="80" charset="-128"/>
              </a:defRPr>
            </a:lvl2pPr>
            <a:lvl3pPr marL="1143000" indent="-228600" eaLnBrk="0" hangingPunct="0">
              <a:defRPr b="1">
                <a:solidFill>
                  <a:schemeClr val="tx1"/>
                </a:solidFill>
                <a:latin typeface="Arial" charset="0"/>
                <a:ea typeface="ＭＳ Ｐゴシック" pitchFamily="80" charset="-128"/>
              </a:defRPr>
            </a:lvl3pPr>
            <a:lvl4pPr marL="1600200" indent="-228600" eaLnBrk="0" hangingPunct="0">
              <a:defRPr b="1">
                <a:solidFill>
                  <a:schemeClr val="tx1"/>
                </a:solidFill>
                <a:latin typeface="Arial" charset="0"/>
                <a:ea typeface="ＭＳ Ｐゴシック" pitchFamily="80" charset="-128"/>
              </a:defRPr>
            </a:lvl4pPr>
            <a:lvl5pPr marL="2057400" indent="-228600" eaLnBrk="0" hangingPunct="0">
              <a:defRPr b="1">
                <a:solidFill>
                  <a:schemeClr val="tx1"/>
                </a:solidFill>
                <a:latin typeface="Arial" charset="0"/>
                <a:ea typeface="ＭＳ Ｐゴシック" pitchFamily="80" charset="-128"/>
              </a:defRPr>
            </a:lvl5pPr>
            <a:lvl6pPr marL="2514600" indent="-228600" eaLnBrk="0" fontAlgn="base" hangingPunct="0">
              <a:spcBef>
                <a:spcPct val="0"/>
              </a:spcBef>
              <a:spcAft>
                <a:spcPct val="0"/>
              </a:spcAft>
              <a:defRPr b="1">
                <a:solidFill>
                  <a:schemeClr val="tx1"/>
                </a:solidFill>
                <a:latin typeface="Arial" charset="0"/>
                <a:ea typeface="ＭＳ Ｐゴシック" pitchFamily="80" charset="-128"/>
              </a:defRPr>
            </a:lvl6pPr>
            <a:lvl7pPr marL="2971800" indent="-228600" eaLnBrk="0" fontAlgn="base" hangingPunct="0">
              <a:spcBef>
                <a:spcPct val="0"/>
              </a:spcBef>
              <a:spcAft>
                <a:spcPct val="0"/>
              </a:spcAft>
              <a:defRPr b="1">
                <a:solidFill>
                  <a:schemeClr val="tx1"/>
                </a:solidFill>
                <a:latin typeface="Arial" charset="0"/>
                <a:ea typeface="ＭＳ Ｐゴシック" pitchFamily="80" charset="-128"/>
              </a:defRPr>
            </a:lvl7pPr>
            <a:lvl8pPr marL="3429000" indent="-228600" eaLnBrk="0" fontAlgn="base" hangingPunct="0">
              <a:spcBef>
                <a:spcPct val="0"/>
              </a:spcBef>
              <a:spcAft>
                <a:spcPct val="0"/>
              </a:spcAft>
              <a:defRPr b="1">
                <a:solidFill>
                  <a:schemeClr val="tx1"/>
                </a:solidFill>
                <a:latin typeface="Arial" charset="0"/>
                <a:ea typeface="ＭＳ Ｐゴシック" pitchFamily="80" charset="-128"/>
              </a:defRPr>
            </a:lvl8pPr>
            <a:lvl9pPr marL="3886200" indent="-228600" eaLnBrk="0" fontAlgn="base" hangingPunct="0">
              <a:spcBef>
                <a:spcPct val="0"/>
              </a:spcBef>
              <a:spcAft>
                <a:spcPct val="0"/>
              </a:spcAft>
              <a:defRPr b="1">
                <a:solidFill>
                  <a:schemeClr val="tx1"/>
                </a:solidFill>
                <a:latin typeface="Arial" charset="0"/>
                <a:ea typeface="ＭＳ Ｐゴシック" pitchFamily="80" charset="-128"/>
              </a:defRPr>
            </a:lvl9pPr>
          </a:lstStyle>
          <a:p>
            <a:pPr marL="342900" indent="-342900" eaLnBrk="1" hangingPunct="1">
              <a:spcBef>
                <a:spcPct val="30000"/>
              </a:spcBef>
              <a:buFont typeface="Wingdings" panose="05000000000000000000" pitchFamily="2" charset="2"/>
              <a:buChar char="q"/>
            </a:pPr>
            <a:r>
              <a:rPr lang="en-US" altLang="en-US" sz="2000" dirty="0" smtClean="0">
                <a:solidFill>
                  <a:srgbClr val="87319F"/>
                </a:solidFill>
                <a:latin typeface="+mn-lt"/>
              </a:rPr>
              <a:t>Dihedral angle is the angle between two intersecting planes.</a:t>
            </a:r>
            <a:endParaRPr lang="en-US" altLang="en-US" sz="2000" dirty="0">
              <a:solidFill>
                <a:srgbClr val="87319F"/>
              </a:solidFill>
              <a:latin typeface="+mn-lt"/>
            </a:endParaRPr>
          </a:p>
        </p:txBody>
      </p:sp>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Dihedral Angle</a:t>
            </a:r>
            <a:endParaRPr lang="en-US" sz="3200" b="1" dirty="0">
              <a:solidFill>
                <a:srgbClr val="B533BF"/>
              </a:solidFill>
            </a:endParaRPr>
          </a:p>
        </p:txBody>
      </p:sp>
      <p:sp>
        <p:nvSpPr>
          <p:cNvPr id="9" name="Text Box 4"/>
          <p:cNvSpPr txBox="1">
            <a:spLocks noChangeArrowheads="1"/>
          </p:cNvSpPr>
          <p:nvPr/>
        </p:nvSpPr>
        <p:spPr bwMode="auto">
          <a:xfrm>
            <a:off x="0" y="1803737"/>
            <a:ext cx="5105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3838" indent="-223838" eaLnBrk="0" hangingPunct="0">
              <a:defRPr sz="2400" b="1">
                <a:solidFill>
                  <a:schemeClr val="tx1"/>
                </a:solidFill>
                <a:latin typeface="Arial" charset="0"/>
              </a:defRPr>
            </a:lvl1pPr>
            <a:lvl2pPr marL="742950" indent="-285750" eaLnBrk="0" hangingPunct="0">
              <a:defRPr sz="2400" b="1">
                <a:solidFill>
                  <a:schemeClr val="tx1"/>
                </a:solidFill>
                <a:latin typeface="Arial" charset="0"/>
              </a:defRPr>
            </a:lvl2pPr>
            <a:lvl3pPr marL="1143000" indent="-228600" eaLnBrk="0" hangingPunct="0">
              <a:defRPr sz="2400" b="1">
                <a:solidFill>
                  <a:schemeClr val="tx1"/>
                </a:solidFill>
                <a:latin typeface="Arial" charset="0"/>
              </a:defRPr>
            </a:lvl3pPr>
            <a:lvl4pPr marL="1600200" indent="-228600" eaLnBrk="0" hangingPunct="0">
              <a:defRPr sz="2400" b="1">
                <a:solidFill>
                  <a:schemeClr val="tx1"/>
                </a:solidFill>
                <a:latin typeface="Arial" charset="0"/>
              </a:defRPr>
            </a:lvl4pPr>
            <a:lvl5pPr marL="2057400" indent="-228600" eaLnBrk="0" hangingPunct="0">
              <a:defRPr sz="2400" b="1">
                <a:solidFill>
                  <a:schemeClr val="tx1"/>
                </a:solidFill>
                <a:latin typeface="Arial" charset="0"/>
              </a:defRPr>
            </a:lvl5pPr>
            <a:lvl6pPr marL="2514600" indent="-228600" eaLnBrk="0" fontAlgn="base" hangingPunct="0">
              <a:spcBef>
                <a:spcPct val="0"/>
              </a:spcBef>
              <a:spcAft>
                <a:spcPct val="0"/>
              </a:spcAft>
              <a:defRPr sz="2400" b="1">
                <a:solidFill>
                  <a:schemeClr val="tx1"/>
                </a:solidFill>
                <a:latin typeface="Arial" charset="0"/>
              </a:defRPr>
            </a:lvl6pPr>
            <a:lvl7pPr marL="2971800" indent="-228600" eaLnBrk="0" fontAlgn="base" hangingPunct="0">
              <a:spcBef>
                <a:spcPct val="0"/>
              </a:spcBef>
              <a:spcAft>
                <a:spcPct val="0"/>
              </a:spcAft>
              <a:defRPr sz="2400" b="1">
                <a:solidFill>
                  <a:schemeClr val="tx1"/>
                </a:solidFill>
                <a:latin typeface="Arial" charset="0"/>
              </a:defRPr>
            </a:lvl7pPr>
            <a:lvl8pPr marL="3429000" indent="-228600" eaLnBrk="0" fontAlgn="base" hangingPunct="0">
              <a:spcBef>
                <a:spcPct val="0"/>
              </a:spcBef>
              <a:spcAft>
                <a:spcPct val="0"/>
              </a:spcAft>
              <a:defRPr sz="2400" b="1">
                <a:solidFill>
                  <a:schemeClr val="tx1"/>
                </a:solidFill>
                <a:latin typeface="Arial" charset="0"/>
              </a:defRPr>
            </a:lvl8pPr>
            <a:lvl9pPr marL="3886200" indent="-228600" eaLnBrk="0" fontAlgn="base" hangingPunct="0">
              <a:spcBef>
                <a:spcPct val="0"/>
              </a:spcBef>
              <a:spcAft>
                <a:spcPct val="0"/>
              </a:spcAft>
              <a:defRPr sz="2400" b="1">
                <a:solidFill>
                  <a:schemeClr val="tx1"/>
                </a:solidFill>
                <a:latin typeface="Arial" charset="0"/>
              </a:defRPr>
            </a:lvl9pPr>
          </a:lstStyle>
          <a:p>
            <a:pPr marL="342900" indent="-342900" algn="just" eaLnBrk="1" hangingPunct="1">
              <a:spcBef>
                <a:spcPct val="25000"/>
              </a:spcBef>
              <a:buFont typeface="Wingdings" panose="05000000000000000000" pitchFamily="2" charset="2"/>
              <a:buChar char="q"/>
            </a:pPr>
            <a:r>
              <a:rPr lang="en-US" altLang="en-US" sz="2000" dirty="0" smtClean="0">
                <a:solidFill>
                  <a:srgbClr val="87319F"/>
                </a:solidFill>
                <a:latin typeface="+mn-lt"/>
              </a:rPr>
              <a:t>For example, the angle </a:t>
            </a:r>
            <a:r>
              <a:rPr lang="en-US" altLang="en-US" sz="2000" dirty="0" smtClean="0">
                <a:solidFill>
                  <a:srgbClr val="87319F"/>
                </a:solidFill>
                <a:latin typeface="Symbol" panose="05050102010706020507" pitchFamily="18" charset="2"/>
              </a:rPr>
              <a:t>f </a:t>
            </a:r>
            <a:r>
              <a:rPr lang="en-US" altLang="en-US" sz="2000" dirty="0" smtClean="0">
                <a:solidFill>
                  <a:srgbClr val="87319F"/>
                </a:solidFill>
                <a:latin typeface="+mn-lt"/>
              </a:rPr>
              <a:t>is the dihedral angle between the H</a:t>
            </a:r>
            <a:r>
              <a:rPr lang="en-US" altLang="en-US" sz="2000" baseline="-25000" dirty="0" smtClean="0">
                <a:solidFill>
                  <a:srgbClr val="87319F"/>
                </a:solidFill>
                <a:latin typeface="+mn-lt"/>
              </a:rPr>
              <a:t>1</a:t>
            </a:r>
            <a:r>
              <a:rPr lang="en-US" altLang="en-US" sz="2000" dirty="0" smtClean="0">
                <a:solidFill>
                  <a:srgbClr val="87319F"/>
                </a:solidFill>
                <a:latin typeface="+mn-lt"/>
              </a:rPr>
              <a:t>-C</a:t>
            </a:r>
            <a:r>
              <a:rPr lang="en-US" altLang="en-US" sz="2000" baseline="-25000" dirty="0" smtClean="0">
                <a:solidFill>
                  <a:srgbClr val="87319F"/>
                </a:solidFill>
                <a:latin typeface="+mn-lt"/>
              </a:rPr>
              <a:t>2</a:t>
            </a:r>
            <a:r>
              <a:rPr lang="en-US" altLang="en-US" sz="2000" dirty="0" smtClean="0">
                <a:solidFill>
                  <a:srgbClr val="87319F"/>
                </a:solidFill>
                <a:latin typeface="+mn-lt"/>
              </a:rPr>
              <a:t>-C</a:t>
            </a:r>
            <a:r>
              <a:rPr lang="en-US" altLang="en-US" sz="2000" baseline="-25000" dirty="0" smtClean="0">
                <a:solidFill>
                  <a:srgbClr val="87319F"/>
                </a:solidFill>
                <a:latin typeface="+mn-lt"/>
              </a:rPr>
              <a:t>3</a:t>
            </a:r>
            <a:r>
              <a:rPr lang="en-US" altLang="en-US" sz="2000" dirty="0" smtClean="0">
                <a:solidFill>
                  <a:srgbClr val="87319F"/>
                </a:solidFill>
                <a:latin typeface="+mn-lt"/>
              </a:rPr>
              <a:t> plane and the C</a:t>
            </a:r>
            <a:r>
              <a:rPr lang="en-US" altLang="en-US" sz="2000" baseline="-25000" dirty="0" smtClean="0">
                <a:solidFill>
                  <a:srgbClr val="87319F"/>
                </a:solidFill>
                <a:latin typeface="+mn-lt"/>
              </a:rPr>
              <a:t>2</a:t>
            </a:r>
            <a:r>
              <a:rPr lang="en-US" altLang="en-US" sz="2000" dirty="0" smtClean="0">
                <a:solidFill>
                  <a:srgbClr val="87319F"/>
                </a:solidFill>
                <a:latin typeface="+mn-lt"/>
              </a:rPr>
              <a:t>-C</a:t>
            </a:r>
            <a:r>
              <a:rPr lang="en-US" altLang="en-US" sz="2000" baseline="-25000" dirty="0" smtClean="0">
                <a:solidFill>
                  <a:srgbClr val="87319F"/>
                </a:solidFill>
                <a:latin typeface="+mn-lt"/>
              </a:rPr>
              <a:t>3</a:t>
            </a:r>
            <a:r>
              <a:rPr lang="en-US" altLang="en-US" sz="2000" dirty="0" smtClean="0">
                <a:solidFill>
                  <a:srgbClr val="87319F"/>
                </a:solidFill>
                <a:latin typeface="+mn-lt"/>
              </a:rPr>
              <a:t>-H</a:t>
            </a:r>
            <a:r>
              <a:rPr lang="en-US" altLang="en-US" sz="2000" baseline="-25000" dirty="0" smtClean="0">
                <a:solidFill>
                  <a:srgbClr val="87319F"/>
                </a:solidFill>
                <a:latin typeface="+mn-lt"/>
              </a:rPr>
              <a:t>4</a:t>
            </a:r>
            <a:r>
              <a:rPr lang="en-US" altLang="en-US" sz="2000" dirty="0" smtClean="0">
                <a:solidFill>
                  <a:srgbClr val="87319F"/>
                </a:solidFill>
                <a:latin typeface="+mn-lt"/>
              </a:rPr>
              <a:t> plane.</a:t>
            </a:r>
            <a:endParaRPr lang="en-US" altLang="en-US" sz="2000" dirty="0">
              <a:solidFill>
                <a:srgbClr val="87319F"/>
              </a:solidFill>
              <a:latin typeface="Symbol" panose="05050102010706020507" pitchFamily="18" charset="2"/>
            </a:endParaRPr>
          </a:p>
        </p:txBody>
      </p:sp>
      <p:pic>
        <p:nvPicPr>
          <p:cNvPr id="114689"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2100" y="4304114"/>
            <a:ext cx="6019800" cy="2477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02" name="Picture 2" descr="Image result for dihedral angle etha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0078" y="838200"/>
            <a:ext cx="3733800" cy="30570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4"/>
          <p:cNvSpPr txBox="1">
            <a:spLocks noChangeArrowheads="1"/>
          </p:cNvSpPr>
          <p:nvPr/>
        </p:nvSpPr>
        <p:spPr bwMode="auto">
          <a:xfrm>
            <a:off x="0" y="2971800"/>
            <a:ext cx="5105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3838" indent="-223838" eaLnBrk="0" hangingPunct="0">
              <a:defRPr sz="2400" b="1">
                <a:solidFill>
                  <a:schemeClr val="tx1"/>
                </a:solidFill>
                <a:latin typeface="Arial" charset="0"/>
              </a:defRPr>
            </a:lvl1pPr>
            <a:lvl2pPr marL="742950" indent="-285750" eaLnBrk="0" hangingPunct="0">
              <a:defRPr sz="2400" b="1">
                <a:solidFill>
                  <a:schemeClr val="tx1"/>
                </a:solidFill>
                <a:latin typeface="Arial" charset="0"/>
              </a:defRPr>
            </a:lvl2pPr>
            <a:lvl3pPr marL="1143000" indent="-228600" eaLnBrk="0" hangingPunct="0">
              <a:defRPr sz="2400" b="1">
                <a:solidFill>
                  <a:schemeClr val="tx1"/>
                </a:solidFill>
                <a:latin typeface="Arial" charset="0"/>
              </a:defRPr>
            </a:lvl3pPr>
            <a:lvl4pPr marL="1600200" indent="-228600" eaLnBrk="0" hangingPunct="0">
              <a:defRPr sz="2400" b="1">
                <a:solidFill>
                  <a:schemeClr val="tx1"/>
                </a:solidFill>
                <a:latin typeface="Arial" charset="0"/>
              </a:defRPr>
            </a:lvl4pPr>
            <a:lvl5pPr marL="2057400" indent="-228600" eaLnBrk="0" hangingPunct="0">
              <a:defRPr sz="2400" b="1">
                <a:solidFill>
                  <a:schemeClr val="tx1"/>
                </a:solidFill>
                <a:latin typeface="Arial" charset="0"/>
              </a:defRPr>
            </a:lvl5pPr>
            <a:lvl6pPr marL="2514600" indent="-228600" eaLnBrk="0" fontAlgn="base" hangingPunct="0">
              <a:spcBef>
                <a:spcPct val="0"/>
              </a:spcBef>
              <a:spcAft>
                <a:spcPct val="0"/>
              </a:spcAft>
              <a:defRPr sz="2400" b="1">
                <a:solidFill>
                  <a:schemeClr val="tx1"/>
                </a:solidFill>
                <a:latin typeface="Arial" charset="0"/>
              </a:defRPr>
            </a:lvl6pPr>
            <a:lvl7pPr marL="2971800" indent="-228600" eaLnBrk="0" fontAlgn="base" hangingPunct="0">
              <a:spcBef>
                <a:spcPct val="0"/>
              </a:spcBef>
              <a:spcAft>
                <a:spcPct val="0"/>
              </a:spcAft>
              <a:defRPr sz="2400" b="1">
                <a:solidFill>
                  <a:schemeClr val="tx1"/>
                </a:solidFill>
                <a:latin typeface="Arial" charset="0"/>
              </a:defRPr>
            </a:lvl7pPr>
            <a:lvl8pPr marL="3429000" indent="-228600" eaLnBrk="0" fontAlgn="base" hangingPunct="0">
              <a:spcBef>
                <a:spcPct val="0"/>
              </a:spcBef>
              <a:spcAft>
                <a:spcPct val="0"/>
              </a:spcAft>
              <a:defRPr sz="2400" b="1">
                <a:solidFill>
                  <a:schemeClr val="tx1"/>
                </a:solidFill>
                <a:latin typeface="Arial" charset="0"/>
              </a:defRPr>
            </a:lvl8pPr>
            <a:lvl9pPr marL="3886200" indent="-228600" eaLnBrk="0" fontAlgn="base" hangingPunct="0">
              <a:spcBef>
                <a:spcPct val="0"/>
              </a:spcBef>
              <a:spcAft>
                <a:spcPct val="0"/>
              </a:spcAft>
              <a:defRPr sz="2400" b="1">
                <a:solidFill>
                  <a:schemeClr val="tx1"/>
                </a:solidFill>
                <a:latin typeface="Arial" charset="0"/>
              </a:defRPr>
            </a:lvl9pPr>
          </a:lstStyle>
          <a:p>
            <a:pPr marL="342900" indent="-342900" algn="just" eaLnBrk="1" hangingPunct="1">
              <a:spcBef>
                <a:spcPct val="25000"/>
              </a:spcBef>
              <a:buFont typeface="Wingdings" panose="05000000000000000000" pitchFamily="2" charset="2"/>
              <a:buChar char="q"/>
            </a:pPr>
            <a:r>
              <a:rPr lang="en-US" altLang="en-US" sz="2000" dirty="0" smtClean="0">
                <a:solidFill>
                  <a:srgbClr val="87319F"/>
                </a:solidFill>
                <a:latin typeface="+mn-lt"/>
              </a:rPr>
              <a:t>In Newman projections, we can easily tell the dihedral angle by looking at the substituents.</a:t>
            </a:r>
            <a:endParaRPr lang="en-US" altLang="en-US" sz="2000" dirty="0">
              <a:solidFill>
                <a:srgbClr val="87319F"/>
              </a:solidFill>
              <a:latin typeface="Symbol" panose="05050102010706020507" pitchFamily="18" charset="2"/>
            </a:endParaRPr>
          </a:p>
        </p:txBody>
      </p:sp>
    </p:spTree>
    <p:extLst>
      <p:ext uri="{BB962C8B-B14F-4D97-AF65-F5344CB8AC3E}">
        <p14:creationId xmlns:p14="http://schemas.microsoft.com/office/powerpoint/2010/main" val="23529605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Dihedral Angles and Newman Projections</a:t>
            </a:r>
            <a:endParaRPr lang="en-US" sz="3200" b="1" dirty="0">
              <a:solidFill>
                <a:srgbClr val="B533BF"/>
              </a:solidFill>
            </a:endParaRPr>
          </a:p>
        </p:txBody>
      </p:sp>
      <p:pic>
        <p:nvPicPr>
          <p:cNvPr id="13209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448162"/>
            <a:ext cx="7090792" cy="34098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16396" y="914400"/>
            <a:ext cx="5827204" cy="1477328"/>
          </a:xfrm>
          <a:prstGeom prst="rect">
            <a:avLst/>
          </a:prstGeom>
        </p:spPr>
        <p:txBody>
          <a:bodyPr wrap="square">
            <a:spAutoFit/>
          </a:bodyPr>
          <a:lstStyle/>
          <a:p>
            <a:pPr marL="285750" indent="-285750" algn="just">
              <a:buFont typeface="Wingdings" panose="05000000000000000000" pitchFamily="2" charset="2"/>
              <a:buChar char="q"/>
            </a:pPr>
            <a:r>
              <a:rPr lang="en-IN" b="1" dirty="0" smtClean="0">
                <a:solidFill>
                  <a:srgbClr val="87319F"/>
                </a:solidFill>
              </a:rPr>
              <a:t>Torsional </a:t>
            </a:r>
            <a:r>
              <a:rPr lang="en-IN" b="1" dirty="0">
                <a:solidFill>
                  <a:srgbClr val="87319F"/>
                </a:solidFill>
              </a:rPr>
              <a:t>angle is an alternative term used for dihedral angle. While dihedral angle is measured from </a:t>
            </a:r>
            <a:r>
              <a:rPr lang="en-IN" b="1" dirty="0" smtClean="0">
                <a:solidFill>
                  <a:srgbClr val="87319F"/>
                </a:solidFill>
              </a:rPr>
              <a:t>0-360°, </a:t>
            </a:r>
            <a:r>
              <a:rPr lang="en-IN" b="1" dirty="0">
                <a:solidFill>
                  <a:srgbClr val="87319F"/>
                </a:solidFill>
              </a:rPr>
              <a:t>torsional angle is measured from </a:t>
            </a:r>
            <a:r>
              <a:rPr lang="en-IN" b="1" dirty="0" smtClean="0">
                <a:solidFill>
                  <a:srgbClr val="87319F"/>
                </a:solidFill>
              </a:rPr>
              <a:t>0-180</a:t>
            </a:r>
            <a:r>
              <a:rPr lang="en-IN" b="1" dirty="0">
                <a:solidFill>
                  <a:srgbClr val="87319F"/>
                </a:solidFill>
              </a:rPr>
              <a:t>°</a:t>
            </a:r>
            <a:r>
              <a:rPr lang="en-IN" b="1" dirty="0" smtClean="0">
                <a:solidFill>
                  <a:srgbClr val="87319F"/>
                </a:solidFill>
              </a:rPr>
              <a:t>, </a:t>
            </a:r>
            <a:r>
              <a:rPr lang="en-IN" b="1" dirty="0">
                <a:solidFill>
                  <a:srgbClr val="87319F"/>
                </a:solidFill>
              </a:rPr>
              <a:t>as a positive value in the clockwise direction and a negative value in the anti-clockwise direction. </a:t>
            </a:r>
          </a:p>
        </p:txBody>
      </p:sp>
      <p:pic>
        <p:nvPicPr>
          <p:cNvPr id="132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737175"/>
            <a:ext cx="2200275"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116396" y="2412993"/>
            <a:ext cx="5827204" cy="646331"/>
          </a:xfrm>
          <a:prstGeom prst="rect">
            <a:avLst/>
          </a:prstGeom>
        </p:spPr>
        <p:txBody>
          <a:bodyPr wrap="square">
            <a:spAutoFit/>
          </a:bodyPr>
          <a:lstStyle/>
          <a:p>
            <a:pPr marL="285750" indent="-285750" algn="just">
              <a:buFont typeface="Wingdings" panose="05000000000000000000" pitchFamily="2" charset="2"/>
              <a:buChar char="q"/>
            </a:pPr>
            <a:r>
              <a:rPr lang="en-IN" b="1" dirty="0" smtClean="0">
                <a:solidFill>
                  <a:srgbClr val="87319F"/>
                </a:solidFill>
              </a:rPr>
              <a:t>Among various ways to visualize dihedral angles, Newman projections are the most convenient.</a:t>
            </a:r>
            <a:endParaRPr lang="en-IN" b="1" dirty="0">
              <a:solidFill>
                <a:srgbClr val="87319F"/>
              </a:solidFill>
            </a:endParaRPr>
          </a:p>
        </p:txBody>
      </p:sp>
    </p:spTree>
    <p:extLst>
      <p:ext uri="{BB962C8B-B14F-4D97-AF65-F5344CB8AC3E}">
        <p14:creationId xmlns:p14="http://schemas.microsoft.com/office/powerpoint/2010/main" val="18584925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3"/>
          <p:cNvSpPr txBox="1">
            <a:spLocks noChangeArrowheads="1"/>
          </p:cNvSpPr>
          <p:nvPr/>
        </p:nvSpPr>
        <p:spPr bwMode="auto">
          <a:xfrm>
            <a:off x="152400" y="5214372"/>
            <a:ext cx="8861478"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ＭＳ Ｐゴシック" pitchFamily="80" charset="-128"/>
              </a:defRPr>
            </a:lvl1pPr>
            <a:lvl2pPr marL="742950" indent="-285750" eaLnBrk="0" hangingPunct="0">
              <a:defRPr b="1">
                <a:solidFill>
                  <a:schemeClr val="tx1"/>
                </a:solidFill>
                <a:latin typeface="Arial" charset="0"/>
                <a:ea typeface="ＭＳ Ｐゴシック" pitchFamily="80" charset="-128"/>
              </a:defRPr>
            </a:lvl2pPr>
            <a:lvl3pPr marL="1143000" indent="-228600" eaLnBrk="0" hangingPunct="0">
              <a:defRPr b="1">
                <a:solidFill>
                  <a:schemeClr val="tx1"/>
                </a:solidFill>
                <a:latin typeface="Arial" charset="0"/>
                <a:ea typeface="ＭＳ Ｐゴシック" pitchFamily="80" charset="-128"/>
              </a:defRPr>
            </a:lvl3pPr>
            <a:lvl4pPr marL="1600200" indent="-228600" eaLnBrk="0" hangingPunct="0">
              <a:defRPr b="1">
                <a:solidFill>
                  <a:schemeClr val="tx1"/>
                </a:solidFill>
                <a:latin typeface="Arial" charset="0"/>
                <a:ea typeface="ＭＳ Ｐゴシック" pitchFamily="80" charset="-128"/>
              </a:defRPr>
            </a:lvl4pPr>
            <a:lvl5pPr marL="2057400" indent="-228600" eaLnBrk="0" hangingPunct="0">
              <a:defRPr b="1">
                <a:solidFill>
                  <a:schemeClr val="tx1"/>
                </a:solidFill>
                <a:latin typeface="Arial" charset="0"/>
                <a:ea typeface="ＭＳ Ｐゴシック" pitchFamily="80" charset="-128"/>
              </a:defRPr>
            </a:lvl5pPr>
            <a:lvl6pPr marL="2514600" indent="-228600" eaLnBrk="0" fontAlgn="base" hangingPunct="0">
              <a:spcBef>
                <a:spcPct val="0"/>
              </a:spcBef>
              <a:spcAft>
                <a:spcPct val="0"/>
              </a:spcAft>
              <a:defRPr b="1">
                <a:solidFill>
                  <a:schemeClr val="tx1"/>
                </a:solidFill>
                <a:latin typeface="Arial" charset="0"/>
                <a:ea typeface="ＭＳ Ｐゴシック" pitchFamily="80" charset="-128"/>
              </a:defRPr>
            </a:lvl6pPr>
            <a:lvl7pPr marL="2971800" indent="-228600" eaLnBrk="0" fontAlgn="base" hangingPunct="0">
              <a:spcBef>
                <a:spcPct val="0"/>
              </a:spcBef>
              <a:spcAft>
                <a:spcPct val="0"/>
              </a:spcAft>
              <a:defRPr b="1">
                <a:solidFill>
                  <a:schemeClr val="tx1"/>
                </a:solidFill>
                <a:latin typeface="Arial" charset="0"/>
                <a:ea typeface="ＭＳ Ｐゴシック" pitchFamily="80" charset="-128"/>
              </a:defRPr>
            </a:lvl7pPr>
            <a:lvl8pPr marL="3429000" indent="-228600" eaLnBrk="0" fontAlgn="base" hangingPunct="0">
              <a:spcBef>
                <a:spcPct val="0"/>
              </a:spcBef>
              <a:spcAft>
                <a:spcPct val="0"/>
              </a:spcAft>
              <a:defRPr b="1">
                <a:solidFill>
                  <a:schemeClr val="tx1"/>
                </a:solidFill>
                <a:latin typeface="Arial" charset="0"/>
                <a:ea typeface="ＭＳ Ｐゴシック" pitchFamily="80" charset="-128"/>
              </a:defRPr>
            </a:lvl8pPr>
            <a:lvl9pPr marL="3886200" indent="-228600" eaLnBrk="0" fontAlgn="base" hangingPunct="0">
              <a:spcBef>
                <a:spcPct val="0"/>
              </a:spcBef>
              <a:spcAft>
                <a:spcPct val="0"/>
              </a:spcAft>
              <a:defRPr b="1">
                <a:solidFill>
                  <a:schemeClr val="tx1"/>
                </a:solidFill>
                <a:latin typeface="Arial" charset="0"/>
                <a:ea typeface="ＭＳ Ｐゴシック" pitchFamily="80" charset="-128"/>
              </a:defRPr>
            </a:lvl9pPr>
          </a:lstStyle>
          <a:p>
            <a:pPr marL="285750" indent="-285750" eaLnBrk="1" hangingPunct="1">
              <a:spcBef>
                <a:spcPct val="50000"/>
              </a:spcBef>
              <a:buFont typeface="Wingdings" panose="05000000000000000000" pitchFamily="2" charset="2"/>
              <a:buChar char="q"/>
            </a:pPr>
            <a:r>
              <a:rPr lang="en-US" altLang="en-US" dirty="0">
                <a:solidFill>
                  <a:srgbClr val="87319F"/>
                </a:solidFill>
              </a:rPr>
              <a:t>The torsional energy of ethane is lowest in the staggered conformation. The eclipsed conformation is about 3.0 kcal/</a:t>
            </a:r>
            <a:r>
              <a:rPr lang="en-US" altLang="en-US" dirty="0" err="1">
                <a:solidFill>
                  <a:srgbClr val="87319F"/>
                </a:solidFill>
              </a:rPr>
              <a:t>mol</a:t>
            </a:r>
            <a:r>
              <a:rPr lang="en-US" altLang="en-US" dirty="0">
                <a:solidFill>
                  <a:srgbClr val="87319F"/>
                </a:solidFill>
              </a:rPr>
              <a:t> (12.6 kJ/</a:t>
            </a:r>
            <a:r>
              <a:rPr lang="en-US" altLang="en-US" dirty="0" err="1">
                <a:solidFill>
                  <a:srgbClr val="87319F"/>
                </a:solidFill>
              </a:rPr>
              <a:t>mol</a:t>
            </a:r>
            <a:r>
              <a:rPr lang="en-US" altLang="en-US" dirty="0">
                <a:solidFill>
                  <a:srgbClr val="87319F"/>
                </a:solidFill>
              </a:rPr>
              <a:t>) higher in energy. </a:t>
            </a:r>
            <a:endParaRPr lang="en-US" altLang="en-US" dirty="0" smtClean="0">
              <a:solidFill>
                <a:srgbClr val="87319F"/>
              </a:solidFill>
            </a:endParaRPr>
          </a:p>
          <a:p>
            <a:pPr marL="285750" indent="-285750" eaLnBrk="1" hangingPunct="1">
              <a:spcBef>
                <a:spcPct val="50000"/>
              </a:spcBef>
              <a:buFont typeface="Wingdings" panose="05000000000000000000" pitchFamily="2" charset="2"/>
              <a:buChar char="q"/>
            </a:pPr>
            <a:r>
              <a:rPr lang="en-US" altLang="en-US" dirty="0" smtClean="0">
                <a:solidFill>
                  <a:srgbClr val="87319F"/>
                </a:solidFill>
              </a:rPr>
              <a:t>At </a:t>
            </a:r>
            <a:r>
              <a:rPr lang="en-US" altLang="en-US" dirty="0">
                <a:solidFill>
                  <a:srgbClr val="87319F"/>
                </a:solidFill>
              </a:rPr>
              <a:t>room temperature, this barrier is easily overcome, and the molecules rotate constantly.</a:t>
            </a:r>
          </a:p>
        </p:txBody>
      </p:sp>
      <p:pic>
        <p:nvPicPr>
          <p:cNvPr id="3789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39900" y="990600"/>
            <a:ext cx="5651500"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Conformations of Ethane</a:t>
            </a:r>
            <a:endParaRPr lang="en-US" sz="3200" b="1" dirty="0">
              <a:solidFill>
                <a:srgbClr val="B533BF"/>
              </a:solidFill>
            </a:endParaRPr>
          </a:p>
        </p:txBody>
      </p:sp>
    </p:spTree>
    <p:extLst>
      <p:ext uri="{BB962C8B-B14F-4D97-AF65-F5344CB8AC3E}">
        <p14:creationId xmlns:p14="http://schemas.microsoft.com/office/powerpoint/2010/main" val="26904764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3"/>
          <p:cNvSpPr txBox="1">
            <a:spLocks noChangeArrowheads="1"/>
          </p:cNvSpPr>
          <p:nvPr/>
        </p:nvSpPr>
        <p:spPr bwMode="auto">
          <a:xfrm>
            <a:off x="141261" y="1295400"/>
            <a:ext cx="88614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ＭＳ Ｐゴシック" pitchFamily="80" charset="-128"/>
              </a:defRPr>
            </a:lvl1pPr>
            <a:lvl2pPr marL="742950" indent="-285750" eaLnBrk="0" hangingPunct="0">
              <a:defRPr b="1">
                <a:solidFill>
                  <a:schemeClr val="tx1"/>
                </a:solidFill>
                <a:latin typeface="Arial" charset="0"/>
                <a:ea typeface="ＭＳ Ｐゴシック" pitchFamily="80" charset="-128"/>
              </a:defRPr>
            </a:lvl2pPr>
            <a:lvl3pPr marL="1143000" indent="-228600" eaLnBrk="0" hangingPunct="0">
              <a:defRPr b="1">
                <a:solidFill>
                  <a:schemeClr val="tx1"/>
                </a:solidFill>
                <a:latin typeface="Arial" charset="0"/>
                <a:ea typeface="ＭＳ Ｐゴシック" pitchFamily="80" charset="-128"/>
              </a:defRPr>
            </a:lvl3pPr>
            <a:lvl4pPr marL="1600200" indent="-228600" eaLnBrk="0" hangingPunct="0">
              <a:defRPr b="1">
                <a:solidFill>
                  <a:schemeClr val="tx1"/>
                </a:solidFill>
                <a:latin typeface="Arial" charset="0"/>
                <a:ea typeface="ＭＳ Ｐゴシック" pitchFamily="80" charset="-128"/>
              </a:defRPr>
            </a:lvl4pPr>
            <a:lvl5pPr marL="2057400" indent="-228600" eaLnBrk="0" hangingPunct="0">
              <a:defRPr b="1">
                <a:solidFill>
                  <a:schemeClr val="tx1"/>
                </a:solidFill>
                <a:latin typeface="Arial" charset="0"/>
                <a:ea typeface="ＭＳ Ｐゴシック" pitchFamily="80" charset="-128"/>
              </a:defRPr>
            </a:lvl5pPr>
            <a:lvl6pPr marL="2514600" indent="-228600" eaLnBrk="0" fontAlgn="base" hangingPunct="0">
              <a:spcBef>
                <a:spcPct val="0"/>
              </a:spcBef>
              <a:spcAft>
                <a:spcPct val="0"/>
              </a:spcAft>
              <a:defRPr b="1">
                <a:solidFill>
                  <a:schemeClr val="tx1"/>
                </a:solidFill>
                <a:latin typeface="Arial" charset="0"/>
                <a:ea typeface="ＭＳ Ｐゴシック" pitchFamily="80" charset="-128"/>
              </a:defRPr>
            </a:lvl6pPr>
            <a:lvl7pPr marL="2971800" indent="-228600" eaLnBrk="0" fontAlgn="base" hangingPunct="0">
              <a:spcBef>
                <a:spcPct val="0"/>
              </a:spcBef>
              <a:spcAft>
                <a:spcPct val="0"/>
              </a:spcAft>
              <a:defRPr b="1">
                <a:solidFill>
                  <a:schemeClr val="tx1"/>
                </a:solidFill>
                <a:latin typeface="Arial" charset="0"/>
                <a:ea typeface="ＭＳ Ｐゴシック" pitchFamily="80" charset="-128"/>
              </a:defRPr>
            </a:lvl7pPr>
            <a:lvl8pPr marL="3429000" indent="-228600" eaLnBrk="0" fontAlgn="base" hangingPunct="0">
              <a:spcBef>
                <a:spcPct val="0"/>
              </a:spcBef>
              <a:spcAft>
                <a:spcPct val="0"/>
              </a:spcAft>
              <a:defRPr b="1">
                <a:solidFill>
                  <a:schemeClr val="tx1"/>
                </a:solidFill>
                <a:latin typeface="Arial" charset="0"/>
                <a:ea typeface="ＭＳ Ｐゴシック" pitchFamily="80" charset="-128"/>
              </a:defRPr>
            </a:lvl8pPr>
            <a:lvl9pPr marL="3886200" indent="-228600" eaLnBrk="0" fontAlgn="base" hangingPunct="0">
              <a:spcBef>
                <a:spcPct val="0"/>
              </a:spcBef>
              <a:spcAft>
                <a:spcPct val="0"/>
              </a:spcAft>
              <a:defRPr b="1">
                <a:solidFill>
                  <a:schemeClr val="tx1"/>
                </a:solidFill>
                <a:latin typeface="Arial" charset="0"/>
                <a:ea typeface="ＭＳ Ｐゴシック" pitchFamily="80" charset="-128"/>
              </a:defRPr>
            </a:lvl9pPr>
          </a:lstStyle>
          <a:p>
            <a:pPr marL="285750" indent="-285750" eaLnBrk="1" hangingPunct="1">
              <a:spcBef>
                <a:spcPct val="50000"/>
              </a:spcBef>
              <a:buFont typeface="Wingdings" panose="05000000000000000000" pitchFamily="2" charset="2"/>
              <a:buChar char="q"/>
            </a:pPr>
            <a:r>
              <a:rPr lang="en-US" altLang="en-US" sz="2400" dirty="0" smtClean="0">
                <a:solidFill>
                  <a:srgbClr val="87319F"/>
                </a:solidFill>
              </a:rPr>
              <a:t>Organic molecules can have many types of strain</a:t>
            </a:r>
            <a:endParaRPr lang="en-US" altLang="en-US" sz="2400" dirty="0">
              <a:solidFill>
                <a:srgbClr val="87319F"/>
              </a:solidFill>
            </a:endParaRPr>
          </a:p>
        </p:txBody>
      </p:sp>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Why Eclipsed Conformations are Higher in Energy?</a:t>
            </a:r>
            <a:endParaRPr lang="en-US" sz="3200" b="1" dirty="0">
              <a:solidFill>
                <a:srgbClr val="B533BF"/>
              </a:solidFill>
            </a:endParaRPr>
          </a:p>
        </p:txBody>
      </p:sp>
      <p:sp>
        <p:nvSpPr>
          <p:cNvPr id="5" name="Rectangle 3"/>
          <p:cNvSpPr txBox="1">
            <a:spLocks noChangeArrowheads="1"/>
          </p:cNvSpPr>
          <p:nvPr/>
        </p:nvSpPr>
        <p:spPr>
          <a:xfrm>
            <a:off x="533400" y="2286000"/>
            <a:ext cx="8229600" cy="4114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buFont typeface="Wingdings" panose="05000000000000000000" pitchFamily="2" charset="2"/>
              <a:buChar char="q"/>
            </a:pPr>
            <a:r>
              <a:rPr lang="en-US" altLang="en-US" sz="2400" b="1" dirty="0" smtClean="0">
                <a:solidFill>
                  <a:schemeClr val="accent2"/>
                </a:solidFill>
              </a:rPr>
              <a:t>Steric</a:t>
            </a:r>
            <a:r>
              <a:rPr lang="en-US" altLang="en-US" sz="2400" b="1" dirty="0" smtClean="0"/>
              <a:t> </a:t>
            </a:r>
            <a:r>
              <a:rPr lang="en-US" altLang="en-US" sz="2400" b="1" dirty="0" smtClean="0">
                <a:solidFill>
                  <a:srgbClr val="87319F"/>
                </a:solidFill>
              </a:rPr>
              <a:t>- </a:t>
            </a:r>
            <a:r>
              <a:rPr lang="en-US" altLang="en-US" sz="2400" b="1" dirty="0" smtClean="0">
                <a:solidFill>
                  <a:srgbClr val="87319F"/>
                </a:solidFill>
                <a:cs typeface="Times New Roman" pitchFamily="80" charset="0"/>
              </a:rPr>
              <a:t>Destabilization due to the repulsion between the electron clouds of atoms or groups.  Groups try to occupy some common space.  </a:t>
            </a:r>
          </a:p>
          <a:p>
            <a:pPr marL="0" indent="0" algn="just">
              <a:lnSpc>
                <a:spcPct val="90000"/>
              </a:lnSpc>
              <a:buNone/>
            </a:pPr>
            <a:r>
              <a:rPr lang="en-US" altLang="en-US" sz="2400" b="1" dirty="0" smtClean="0">
                <a:solidFill>
                  <a:srgbClr val="87319F"/>
                </a:solidFill>
                <a:cs typeface="Times New Roman" pitchFamily="80" charset="0"/>
              </a:rPr>
              <a:t> </a:t>
            </a:r>
          </a:p>
          <a:p>
            <a:pPr algn="just">
              <a:lnSpc>
                <a:spcPct val="90000"/>
              </a:lnSpc>
              <a:buFont typeface="Wingdings" panose="05000000000000000000" pitchFamily="2" charset="2"/>
              <a:buChar char="q"/>
            </a:pPr>
            <a:r>
              <a:rPr lang="en-US" altLang="en-US" sz="2400" b="1" dirty="0" smtClean="0">
                <a:solidFill>
                  <a:schemeClr val="accent2"/>
                </a:solidFill>
                <a:cs typeface="Times New Roman" pitchFamily="80" charset="0"/>
              </a:rPr>
              <a:t>Torsional</a:t>
            </a:r>
            <a:r>
              <a:rPr lang="en-US" altLang="en-US" sz="2400" b="1" dirty="0" smtClean="0">
                <a:cs typeface="Times New Roman" pitchFamily="80" charset="0"/>
              </a:rPr>
              <a:t> </a:t>
            </a:r>
            <a:r>
              <a:rPr lang="en-US" altLang="en-US" sz="2400" b="1" dirty="0" smtClean="0">
                <a:solidFill>
                  <a:srgbClr val="87319F"/>
                </a:solidFill>
                <a:cs typeface="Times New Roman" pitchFamily="80" charset="0"/>
              </a:rPr>
              <a:t>- </a:t>
            </a:r>
            <a:r>
              <a:rPr lang="en-US" altLang="en-US" sz="2400" b="1" i="1" dirty="0" smtClean="0">
                <a:solidFill>
                  <a:srgbClr val="3232E6"/>
                </a:solidFill>
                <a:cs typeface="Times New Roman" pitchFamily="80" charset="0"/>
              </a:rPr>
              <a:t>Destabilization due to the repulsion between pairs of bonds caused by the electrostatic repulsion of the electrons in the bonds.  Groups are eclipsed.</a:t>
            </a:r>
          </a:p>
          <a:p>
            <a:pPr marL="0" indent="0" algn="just">
              <a:lnSpc>
                <a:spcPct val="90000"/>
              </a:lnSpc>
              <a:buNone/>
            </a:pPr>
            <a:endParaRPr lang="en-US" altLang="en-US" sz="2400" b="1" dirty="0" smtClean="0">
              <a:solidFill>
                <a:srgbClr val="87319F"/>
              </a:solidFill>
              <a:cs typeface="Times New Roman" pitchFamily="80" charset="0"/>
            </a:endParaRPr>
          </a:p>
          <a:p>
            <a:pPr algn="just">
              <a:lnSpc>
                <a:spcPct val="90000"/>
              </a:lnSpc>
              <a:buFont typeface="Wingdings" panose="05000000000000000000" pitchFamily="2" charset="2"/>
              <a:buChar char="q"/>
            </a:pPr>
            <a:r>
              <a:rPr lang="en-US" altLang="en-US" sz="2400" b="1" dirty="0" smtClean="0">
                <a:solidFill>
                  <a:schemeClr val="accent2"/>
                </a:solidFill>
                <a:cs typeface="Times New Roman" pitchFamily="80" charset="0"/>
              </a:rPr>
              <a:t>Angle</a:t>
            </a:r>
            <a:r>
              <a:rPr lang="en-US" altLang="en-US" sz="2400" b="1" dirty="0" smtClean="0">
                <a:cs typeface="Times New Roman" pitchFamily="80" charset="0"/>
              </a:rPr>
              <a:t> </a:t>
            </a:r>
            <a:r>
              <a:rPr lang="en-US" altLang="en-US" sz="2400" b="1" dirty="0" smtClean="0">
                <a:solidFill>
                  <a:srgbClr val="87319F"/>
                </a:solidFill>
                <a:cs typeface="Times New Roman" pitchFamily="80" charset="0"/>
              </a:rPr>
              <a:t>- </a:t>
            </a:r>
            <a:r>
              <a:rPr lang="en-US" altLang="en-US" sz="2400" b="1" dirty="0" err="1" smtClean="0">
                <a:solidFill>
                  <a:srgbClr val="87319F"/>
                </a:solidFill>
                <a:cs typeface="Times New Roman" pitchFamily="80" charset="0"/>
              </a:rPr>
              <a:t>Destabilisation</a:t>
            </a:r>
            <a:r>
              <a:rPr lang="en-US" altLang="en-US" sz="2400" b="1" dirty="0" smtClean="0">
                <a:solidFill>
                  <a:srgbClr val="87319F"/>
                </a:solidFill>
                <a:cs typeface="Times New Roman" pitchFamily="80" charset="0"/>
              </a:rPr>
              <a:t> due to distortion of a bond angle from it's optimum value caused by the electrostatic repulsion of the electrons in the bonds.  e.g. cyclopropane  </a:t>
            </a:r>
            <a:endParaRPr lang="en-US" altLang="en-US" sz="2400" b="1" dirty="0">
              <a:solidFill>
                <a:srgbClr val="87319F"/>
              </a:solidFill>
              <a:cs typeface="Times New Roman" pitchFamily="80" charset="0"/>
            </a:endParaRPr>
          </a:p>
        </p:txBody>
      </p:sp>
    </p:spTree>
    <p:extLst>
      <p:ext uri="{BB962C8B-B14F-4D97-AF65-F5344CB8AC3E}">
        <p14:creationId xmlns:p14="http://schemas.microsoft.com/office/powerpoint/2010/main" val="14178429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 Box 5"/>
          <p:cNvSpPr txBox="1">
            <a:spLocks noChangeArrowheads="1"/>
          </p:cNvSpPr>
          <p:nvPr/>
        </p:nvSpPr>
        <p:spPr bwMode="auto">
          <a:xfrm>
            <a:off x="304800" y="5105400"/>
            <a:ext cx="8610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ＭＳ Ｐゴシック" pitchFamily="80" charset="-128"/>
              </a:defRPr>
            </a:lvl1pPr>
            <a:lvl2pPr marL="742950" indent="-285750" eaLnBrk="0" hangingPunct="0">
              <a:defRPr b="1">
                <a:solidFill>
                  <a:schemeClr val="tx1"/>
                </a:solidFill>
                <a:latin typeface="Arial" charset="0"/>
                <a:ea typeface="ＭＳ Ｐゴシック" pitchFamily="80" charset="-128"/>
              </a:defRPr>
            </a:lvl2pPr>
            <a:lvl3pPr marL="1143000" indent="-228600" eaLnBrk="0" hangingPunct="0">
              <a:defRPr b="1">
                <a:solidFill>
                  <a:schemeClr val="tx1"/>
                </a:solidFill>
                <a:latin typeface="Arial" charset="0"/>
                <a:ea typeface="ＭＳ Ｐゴシック" pitchFamily="80" charset="-128"/>
              </a:defRPr>
            </a:lvl3pPr>
            <a:lvl4pPr marL="1600200" indent="-228600" eaLnBrk="0" hangingPunct="0">
              <a:defRPr b="1">
                <a:solidFill>
                  <a:schemeClr val="tx1"/>
                </a:solidFill>
                <a:latin typeface="Arial" charset="0"/>
                <a:ea typeface="ＭＳ Ｐゴシック" pitchFamily="80" charset="-128"/>
              </a:defRPr>
            </a:lvl4pPr>
            <a:lvl5pPr marL="2057400" indent="-228600" eaLnBrk="0" hangingPunct="0">
              <a:defRPr b="1">
                <a:solidFill>
                  <a:schemeClr val="tx1"/>
                </a:solidFill>
                <a:latin typeface="Arial" charset="0"/>
                <a:ea typeface="ＭＳ Ｐゴシック" pitchFamily="80" charset="-128"/>
              </a:defRPr>
            </a:lvl5pPr>
            <a:lvl6pPr marL="2514600" indent="-228600" eaLnBrk="0" fontAlgn="base" hangingPunct="0">
              <a:spcBef>
                <a:spcPct val="0"/>
              </a:spcBef>
              <a:spcAft>
                <a:spcPct val="0"/>
              </a:spcAft>
              <a:defRPr b="1">
                <a:solidFill>
                  <a:schemeClr val="tx1"/>
                </a:solidFill>
                <a:latin typeface="Arial" charset="0"/>
                <a:ea typeface="ＭＳ Ｐゴシック" pitchFamily="80" charset="-128"/>
              </a:defRPr>
            </a:lvl6pPr>
            <a:lvl7pPr marL="2971800" indent="-228600" eaLnBrk="0" fontAlgn="base" hangingPunct="0">
              <a:spcBef>
                <a:spcPct val="0"/>
              </a:spcBef>
              <a:spcAft>
                <a:spcPct val="0"/>
              </a:spcAft>
              <a:defRPr b="1">
                <a:solidFill>
                  <a:schemeClr val="tx1"/>
                </a:solidFill>
                <a:latin typeface="Arial" charset="0"/>
                <a:ea typeface="ＭＳ Ｐゴシック" pitchFamily="80" charset="-128"/>
              </a:defRPr>
            </a:lvl7pPr>
            <a:lvl8pPr marL="3429000" indent="-228600" eaLnBrk="0" fontAlgn="base" hangingPunct="0">
              <a:spcBef>
                <a:spcPct val="0"/>
              </a:spcBef>
              <a:spcAft>
                <a:spcPct val="0"/>
              </a:spcAft>
              <a:defRPr b="1">
                <a:solidFill>
                  <a:schemeClr val="tx1"/>
                </a:solidFill>
                <a:latin typeface="Arial" charset="0"/>
                <a:ea typeface="ＭＳ Ｐゴシック" pitchFamily="80" charset="-128"/>
              </a:defRPr>
            </a:lvl8pPr>
            <a:lvl9pPr marL="3886200" indent="-228600" eaLnBrk="0" fontAlgn="base" hangingPunct="0">
              <a:spcBef>
                <a:spcPct val="0"/>
              </a:spcBef>
              <a:spcAft>
                <a:spcPct val="0"/>
              </a:spcAft>
              <a:defRPr b="1">
                <a:solidFill>
                  <a:schemeClr val="tx1"/>
                </a:solidFill>
                <a:latin typeface="Arial" charset="0"/>
                <a:ea typeface="ＭＳ Ｐゴシック" pitchFamily="80" charset="-128"/>
              </a:defRPr>
            </a:lvl9pPr>
          </a:lstStyle>
          <a:p>
            <a:pPr marL="342900" indent="-342900" eaLnBrk="1" hangingPunct="1">
              <a:spcBef>
                <a:spcPct val="50000"/>
              </a:spcBef>
              <a:buFont typeface="Wingdings" panose="05000000000000000000" pitchFamily="2" charset="2"/>
              <a:buChar char="q"/>
            </a:pPr>
            <a:r>
              <a:rPr lang="en-US" altLang="en-US" sz="2000" dirty="0">
                <a:solidFill>
                  <a:srgbClr val="87319F"/>
                </a:solidFill>
              </a:rPr>
              <a:t>Propane is shown here as a perspective drawing and as a Newman projection looking down the C1</a:t>
            </a:r>
            <a:r>
              <a:rPr lang="en-US" altLang="en-US" sz="2000" dirty="0">
                <a:solidFill>
                  <a:srgbClr val="87319F"/>
                </a:solidFill>
                <a:cs typeface="Arial" charset="0"/>
              </a:rPr>
              <a:t>—C2 bond.</a:t>
            </a:r>
          </a:p>
        </p:txBody>
      </p:sp>
      <p:pic>
        <p:nvPicPr>
          <p:cNvPr id="3891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28750"/>
            <a:ext cx="85344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Conformations of Propane</a:t>
            </a:r>
            <a:endParaRPr lang="en-US" sz="3200" b="1" dirty="0">
              <a:solidFill>
                <a:srgbClr val="B533BF"/>
              </a:solidFill>
            </a:endParaRPr>
          </a:p>
        </p:txBody>
      </p:sp>
    </p:spTree>
    <p:extLst>
      <p:ext uri="{BB962C8B-B14F-4D97-AF65-F5344CB8AC3E}">
        <p14:creationId xmlns:p14="http://schemas.microsoft.com/office/powerpoint/2010/main" val="41656823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130123" y="152400"/>
            <a:ext cx="8883755" cy="1077218"/>
          </a:xfrm>
          <a:prstGeom prst="rect">
            <a:avLst/>
          </a:prstGeom>
          <a:noFill/>
        </p:spPr>
        <p:txBody>
          <a:bodyPr wrap="square" rtlCol="0">
            <a:spAutoFit/>
          </a:bodyPr>
          <a:lstStyle/>
          <a:p>
            <a:pPr algn="ctr"/>
            <a:r>
              <a:rPr lang="en-IN" sz="3200" b="1" dirty="0" smtClean="0">
                <a:solidFill>
                  <a:srgbClr val="B533BF"/>
                </a:solidFill>
              </a:rPr>
              <a:t>Organic Compounds form the Backbone of Our Existence and Wellbeing</a:t>
            </a:r>
            <a:endParaRPr lang="en-US" sz="3200" b="1" dirty="0">
              <a:solidFill>
                <a:srgbClr val="B533BF"/>
              </a:solidFill>
            </a:endParaRPr>
          </a:p>
        </p:txBody>
      </p:sp>
      <p:pic>
        <p:nvPicPr>
          <p:cNvPr id="139275" name="Picture 11" descr="Image result for dna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24" y="1981201"/>
            <a:ext cx="4119274" cy="3810000"/>
          </a:xfrm>
          <a:prstGeom prst="rect">
            <a:avLst/>
          </a:prstGeom>
          <a:ln w="88900" cap="sq" cmpd="thickThin">
            <a:solidFill>
              <a:schemeClr val="tx2">
                <a:lumMod val="60000"/>
                <a:lumOff val="40000"/>
              </a:schemeClr>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39272" name="Picture 8" descr="Image result for carbon 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190559"/>
            <a:ext cx="4544244" cy="3448241"/>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813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5"/>
          <p:cNvSpPr txBox="1">
            <a:spLocks noChangeArrowheads="1"/>
          </p:cNvSpPr>
          <p:nvPr/>
        </p:nvSpPr>
        <p:spPr bwMode="auto">
          <a:xfrm>
            <a:off x="48030" y="1066800"/>
            <a:ext cx="3914369"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ＭＳ Ｐゴシック" pitchFamily="80" charset="-128"/>
              </a:defRPr>
            </a:lvl1pPr>
            <a:lvl2pPr marL="742950" indent="-285750" eaLnBrk="0" hangingPunct="0">
              <a:defRPr b="1">
                <a:solidFill>
                  <a:schemeClr val="tx1"/>
                </a:solidFill>
                <a:latin typeface="Arial" charset="0"/>
                <a:ea typeface="ＭＳ Ｐゴシック" pitchFamily="80" charset="-128"/>
              </a:defRPr>
            </a:lvl2pPr>
            <a:lvl3pPr marL="1143000" indent="-228600" eaLnBrk="0" hangingPunct="0">
              <a:defRPr b="1">
                <a:solidFill>
                  <a:schemeClr val="tx1"/>
                </a:solidFill>
                <a:latin typeface="Arial" charset="0"/>
                <a:ea typeface="ＭＳ Ｐゴシック" pitchFamily="80" charset="-128"/>
              </a:defRPr>
            </a:lvl3pPr>
            <a:lvl4pPr marL="1600200" indent="-228600" eaLnBrk="0" hangingPunct="0">
              <a:defRPr b="1">
                <a:solidFill>
                  <a:schemeClr val="tx1"/>
                </a:solidFill>
                <a:latin typeface="Arial" charset="0"/>
                <a:ea typeface="ＭＳ Ｐゴシック" pitchFamily="80" charset="-128"/>
              </a:defRPr>
            </a:lvl4pPr>
            <a:lvl5pPr marL="2057400" indent="-228600" eaLnBrk="0" hangingPunct="0">
              <a:defRPr b="1">
                <a:solidFill>
                  <a:schemeClr val="tx1"/>
                </a:solidFill>
                <a:latin typeface="Arial" charset="0"/>
                <a:ea typeface="ＭＳ Ｐゴシック" pitchFamily="80" charset="-128"/>
              </a:defRPr>
            </a:lvl5pPr>
            <a:lvl6pPr marL="2514600" indent="-228600" eaLnBrk="0" fontAlgn="base" hangingPunct="0">
              <a:spcBef>
                <a:spcPct val="0"/>
              </a:spcBef>
              <a:spcAft>
                <a:spcPct val="0"/>
              </a:spcAft>
              <a:defRPr b="1">
                <a:solidFill>
                  <a:schemeClr val="tx1"/>
                </a:solidFill>
                <a:latin typeface="Arial" charset="0"/>
                <a:ea typeface="ＭＳ Ｐゴシック" pitchFamily="80" charset="-128"/>
              </a:defRPr>
            </a:lvl6pPr>
            <a:lvl7pPr marL="2971800" indent="-228600" eaLnBrk="0" fontAlgn="base" hangingPunct="0">
              <a:spcBef>
                <a:spcPct val="0"/>
              </a:spcBef>
              <a:spcAft>
                <a:spcPct val="0"/>
              </a:spcAft>
              <a:defRPr b="1">
                <a:solidFill>
                  <a:schemeClr val="tx1"/>
                </a:solidFill>
                <a:latin typeface="Arial" charset="0"/>
                <a:ea typeface="ＭＳ Ｐゴシック" pitchFamily="80" charset="-128"/>
              </a:defRPr>
            </a:lvl7pPr>
            <a:lvl8pPr marL="3429000" indent="-228600" eaLnBrk="0" fontAlgn="base" hangingPunct="0">
              <a:spcBef>
                <a:spcPct val="0"/>
              </a:spcBef>
              <a:spcAft>
                <a:spcPct val="0"/>
              </a:spcAft>
              <a:defRPr b="1">
                <a:solidFill>
                  <a:schemeClr val="tx1"/>
                </a:solidFill>
                <a:latin typeface="Arial" charset="0"/>
                <a:ea typeface="ＭＳ Ｐゴシック" pitchFamily="80" charset="-128"/>
              </a:defRPr>
            </a:lvl8pPr>
            <a:lvl9pPr marL="3886200" indent="-228600" eaLnBrk="0" fontAlgn="base" hangingPunct="0">
              <a:spcBef>
                <a:spcPct val="0"/>
              </a:spcBef>
              <a:spcAft>
                <a:spcPct val="0"/>
              </a:spcAft>
              <a:defRPr b="1">
                <a:solidFill>
                  <a:schemeClr val="tx1"/>
                </a:solidFill>
                <a:latin typeface="Arial" charset="0"/>
                <a:ea typeface="ＭＳ Ｐゴシック" pitchFamily="80" charset="-128"/>
              </a:defRPr>
            </a:lvl9pPr>
          </a:lstStyle>
          <a:p>
            <a:pPr marL="285750" indent="-285750" algn="just" eaLnBrk="1" hangingPunct="1">
              <a:spcBef>
                <a:spcPct val="50000"/>
              </a:spcBef>
              <a:buFont typeface="Wingdings" panose="05000000000000000000" pitchFamily="2" charset="2"/>
              <a:buChar char="q"/>
            </a:pPr>
            <a:r>
              <a:rPr lang="en-US" altLang="en-US" dirty="0">
                <a:solidFill>
                  <a:srgbClr val="87319F"/>
                </a:solidFill>
              </a:rPr>
              <a:t>The staggered conformations of propane is lower in energy than the eclipsed conformations. Since the methyl group occupies more space than a hydrogen, the torsional strain will be 0.3 kcal/</a:t>
            </a:r>
            <a:r>
              <a:rPr lang="en-US" altLang="en-US" dirty="0" err="1">
                <a:solidFill>
                  <a:srgbClr val="87319F"/>
                </a:solidFill>
              </a:rPr>
              <a:t>mol</a:t>
            </a:r>
            <a:r>
              <a:rPr lang="en-US" altLang="en-US" dirty="0">
                <a:solidFill>
                  <a:srgbClr val="87319F"/>
                </a:solidFill>
              </a:rPr>
              <a:t> higher for propane than for ethane.</a:t>
            </a:r>
          </a:p>
        </p:txBody>
      </p:sp>
      <p:pic>
        <p:nvPicPr>
          <p:cNvPr id="39940"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844015"/>
            <a:ext cx="4624064" cy="3649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7343" y="4800600"/>
            <a:ext cx="7202257"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Conformations of Propane</a:t>
            </a:r>
            <a:endParaRPr lang="en-US" sz="3200" b="1" dirty="0">
              <a:solidFill>
                <a:srgbClr val="B533BF"/>
              </a:solidFill>
            </a:endParaRPr>
          </a:p>
        </p:txBody>
      </p:sp>
    </p:spTree>
    <p:extLst>
      <p:ext uri="{BB962C8B-B14F-4D97-AF65-F5344CB8AC3E}">
        <p14:creationId xmlns:p14="http://schemas.microsoft.com/office/powerpoint/2010/main" val="27184292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Text Box 4"/>
          <p:cNvSpPr txBox="1">
            <a:spLocks noChangeArrowheads="1"/>
          </p:cNvSpPr>
          <p:nvPr/>
        </p:nvSpPr>
        <p:spPr bwMode="auto">
          <a:xfrm>
            <a:off x="304800" y="5137428"/>
            <a:ext cx="8534400"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ＭＳ Ｐゴシック" pitchFamily="80" charset="-128"/>
              </a:defRPr>
            </a:lvl1pPr>
            <a:lvl2pPr marL="742950" indent="-285750" eaLnBrk="0" hangingPunct="0">
              <a:defRPr b="1">
                <a:solidFill>
                  <a:schemeClr val="tx1"/>
                </a:solidFill>
                <a:latin typeface="Arial" charset="0"/>
                <a:ea typeface="ＭＳ Ｐゴシック" pitchFamily="80" charset="-128"/>
              </a:defRPr>
            </a:lvl2pPr>
            <a:lvl3pPr marL="1143000" indent="-228600" eaLnBrk="0" hangingPunct="0">
              <a:defRPr b="1">
                <a:solidFill>
                  <a:schemeClr val="tx1"/>
                </a:solidFill>
                <a:latin typeface="Arial" charset="0"/>
                <a:ea typeface="ＭＳ Ｐゴシック" pitchFamily="80" charset="-128"/>
              </a:defRPr>
            </a:lvl3pPr>
            <a:lvl4pPr marL="1600200" indent="-228600" eaLnBrk="0" hangingPunct="0">
              <a:defRPr b="1">
                <a:solidFill>
                  <a:schemeClr val="tx1"/>
                </a:solidFill>
                <a:latin typeface="Arial" charset="0"/>
                <a:ea typeface="ＭＳ Ｐゴシック" pitchFamily="80" charset="-128"/>
              </a:defRPr>
            </a:lvl4pPr>
            <a:lvl5pPr marL="2057400" indent="-228600" eaLnBrk="0" hangingPunct="0">
              <a:defRPr b="1">
                <a:solidFill>
                  <a:schemeClr val="tx1"/>
                </a:solidFill>
                <a:latin typeface="Arial" charset="0"/>
                <a:ea typeface="ＭＳ Ｐゴシック" pitchFamily="80" charset="-128"/>
              </a:defRPr>
            </a:lvl5pPr>
            <a:lvl6pPr marL="2514600" indent="-228600" eaLnBrk="0" fontAlgn="base" hangingPunct="0">
              <a:spcBef>
                <a:spcPct val="0"/>
              </a:spcBef>
              <a:spcAft>
                <a:spcPct val="0"/>
              </a:spcAft>
              <a:defRPr b="1">
                <a:solidFill>
                  <a:schemeClr val="tx1"/>
                </a:solidFill>
                <a:latin typeface="Arial" charset="0"/>
                <a:ea typeface="ＭＳ Ｐゴシック" pitchFamily="80" charset="-128"/>
              </a:defRPr>
            </a:lvl6pPr>
            <a:lvl7pPr marL="2971800" indent="-228600" eaLnBrk="0" fontAlgn="base" hangingPunct="0">
              <a:spcBef>
                <a:spcPct val="0"/>
              </a:spcBef>
              <a:spcAft>
                <a:spcPct val="0"/>
              </a:spcAft>
              <a:defRPr b="1">
                <a:solidFill>
                  <a:schemeClr val="tx1"/>
                </a:solidFill>
                <a:latin typeface="Arial" charset="0"/>
                <a:ea typeface="ＭＳ Ｐゴシック" pitchFamily="80" charset="-128"/>
              </a:defRPr>
            </a:lvl7pPr>
            <a:lvl8pPr marL="3429000" indent="-228600" eaLnBrk="0" fontAlgn="base" hangingPunct="0">
              <a:spcBef>
                <a:spcPct val="0"/>
              </a:spcBef>
              <a:spcAft>
                <a:spcPct val="0"/>
              </a:spcAft>
              <a:defRPr b="1">
                <a:solidFill>
                  <a:schemeClr val="tx1"/>
                </a:solidFill>
                <a:latin typeface="Arial" charset="0"/>
                <a:ea typeface="ＭＳ Ｐゴシック" pitchFamily="80" charset="-128"/>
              </a:defRPr>
            </a:lvl8pPr>
            <a:lvl9pPr marL="3886200" indent="-228600" eaLnBrk="0" fontAlgn="base" hangingPunct="0">
              <a:spcBef>
                <a:spcPct val="0"/>
              </a:spcBef>
              <a:spcAft>
                <a:spcPct val="0"/>
              </a:spcAft>
              <a:defRPr b="1">
                <a:solidFill>
                  <a:schemeClr val="tx1"/>
                </a:solidFill>
                <a:latin typeface="Arial" charset="0"/>
                <a:ea typeface="ＭＳ Ｐゴシック" pitchFamily="80" charset="-128"/>
              </a:defRPr>
            </a:lvl9pPr>
          </a:lstStyle>
          <a:p>
            <a:pPr marL="285750" indent="-285750" eaLnBrk="1" hangingPunct="1">
              <a:spcBef>
                <a:spcPct val="30000"/>
              </a:spcBef>
              <a:buFont typeface="Wingdings" panose="05000000000000000000" pitchFamily="2" charset="2"/>
              <a:buChar char="q"/>
            </a:pPr>
            <a:r>
              <a:rPr lang="en-US" altLang="en-US" sz="2000" b="0" dirty="0">
                <a:solidFill>
                  <a:srgbClr val="87319F"/>
                </a:solidFill>
              </a:rPr>
              <a:t>   </a:t>
            </a:r>
            <a:r>
              <a:rPr lang="en-US" altLang="en-US" sz="2000" dirty="0">
                <a:solidFill>
                  <a:srgbClr val="87319F"/>
                </a:solidFill>
                <a:latin typeface="+mn-lt"/>
              </a:rPr>
              <a:t>Butane has two different staggered conformations: gauche (60° between the methyl groups) and anti (</a:t>
            </a:r>
            <a:r>
              <a:rPr lang="en-US" altLang="en-US" sz="2000" dirty="0" smtClean="0">
                <a:solidFill>
                  <a:srgbClr val="87319F"/>
                </a:solidFill>
                <a:latin typeface="+mn-lt"/>
              </a:rPr>
              <a:t>180°between </a:t>
            </a:r>
            <a:r>
              <a:rPr lang="en-US" altLang="en-US" sz="2000" dirty="0">
                <a:solidFill>
                  <a:srgbClr val="87319F"/>
                </a:solidFill>
                <a:latin typeface="+mn-lt"/>
              </a:rPr>
              <a:t>the methyl groups). </a:t>
            </a:r>
          </a:p>
          <a:p>
            <a:pPr marL="342900" indent="-342900" eaLnBrk="1" hangingPunct="1">
              <a:spcBef>
                <a:spcPct val="30000"/>
              </a:spcBef>
              <a:buFont typeface="Wingdings" panose="05000000000000000000" pitchFamily="2" charset="2"/>
              <a:buChar char="q"/>
            </a:pPr>
            <a:r>
              <a:rPr lang="en-US" altLang="en-US" sz="2000" dirty="0">
                <a:solidFill>
                  <a:srgbClr val="87319F"/>
                </a:solidFill>
                <a:latin typeface="+mn-lt"/>
              </a:rPr>
              <a:t>   The eclipsed conformation where the dihedral angle between the methyl groups is </a:t>
            </a:r>
            <a:r>
              <a:rPr lang="en-US" altLang="en-US" sz="2000" dirty="0" smtClean="0">
                <a:solidFill>
                  <a:srgbClr val="87319F"/>
                </a:solidFill>
                <a:latin typeface="+mn-lt"/>
              </a:rPr>
              <a:t>0°is </a:t>
            </a:r>
            <a:r>
              <a:rPr lang="en-US" altLang="en-US" sz="2000" dirty="0">
                <a:solidFill>
                  <a:srgbClr val="87319F"/>
                </a:solidFill>
                <a:latin typeface="+mn-lt"/>
              </a:rPr>
              <a:t>referred to as </a:t>
            </a:r>
            <a:r>
              <a:rPr lang="en-US" altLang="en-US" sz="2000" i="1" dirty="0">
                <a:solidFill>
                  <a:srgbClr val="87319F"/>
                </a:solidFill>
                <a:latin typeface="+mn-lt"/>
              </a:rPr>
              <a:t>totally eclipsed</a:t>
            </a:r>
            <a:r>
              <a:rPr lang="en-US" altLang="en-US" sz="2000" dirty="0">
                <a:solidFill>
                  <a:srgbClr val="87319F"/>
                </a:solidFill>
                <a:latin typeface="+mn-lt"/>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66800"/>
            <a:ext cx="8418148"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Conformations of Butane</a:t>
            </a:r>
            <a:endParaRPr lang="en-US" sz="3200" b="1" dirty="0">
              <a:solidFill>
                <a:srgbClr val="B533BF"/>
              </a:solidFill>
            </a:endParaRPr>
          </a:p>
        </p:txBody>
      </p:sp>
    </p:spTree>
    <p:extLst>
      <p:ext uri="{BB962C8B-B14F-4D97-AF65-F5344CB8AC3E}">
        <p14:creationId xmlns:p14="http://schemas.microsoft.com/office/powerpoint/2010/main" val="33329675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735" y="1143000"/>
            <a:ext cx="8720531"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Conformational Analysis of Butane</a:t>
            </a:r>
            <a:endParaRPr lang="en-US" sz="3200" b="1" dirty="0">
              <a:solidFill>
                <a:srgbClr val="B533BF"/>
              </a:solidFill>
            </a:endParaRPr>
          </a:p>
        </p:txBody>
      </p:sp>
    </p:spTree>
    <p:extLst>
      <p:ext uri="{BB962C8B-B14F-4D97-AF65-F5344CB8AC3E}">
        <p14:creationId xmlns:p14="http://schemas.microsoft.com/office/powerpoint/2010/main" val="19353785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Two Different Eclipsed Conformations in Butane</a:t>
            </a:r>
            <a:endParaRPr lang="en-US" sz="3200" b="1" dirty="0">
              <a:solidFill>
                <a:srgbClr val="B533BF"/>
              </a:solidFill>
            </a:endParaRPr>
          </a:p>
        </p:txBody>
      </p:sp>
      <p:sp>
        <p:nvSpPr>
          <p:cNvPr id="4" name="Rectangle 3" descr="04p107"/>
          <p:cNvSpPr>
            <a:spLocks noGrp="1" noChangeAspect="1" noChangeArrowheads="1"/>
          </p:cNvSpPr>
          <p:nvPr/>
        </p:nvSpPr>
        <p:spPr bwMode="auto">
          <a:xfrm>
            <a:off x="65062" y="1143001"/>
            <a:ext cx="9013877" cy="2370838"/>
          </a:xfrm>
          <a:prstGeom prst="rect">
            <a:avLst/>
          </a:prstGeom>
          <a:blipFill dpi="0" rotWithShape="1">
            <a:blip r:embed="rId3"/>
            <a:srcRect/>
            <a:stretch>
              <a:fillRect r="-8"/>
            </a:stretch>
          </a:blip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 name="Rectangle 7" descr="04p108a"/>
          <p:cNvSpPr>
            <a:spLocks noGrp="1" noChangeAspect="1" noChangeArrowheads="1"/>
          </p:cNvSpPr>
          <p:nvPr/>
        </p:nvSpPr>
        <p:spPr bwMode="auto">
          <a:xfrm>
            <a:off x="65062" y="4114800"/>
            <a:ext cx="9013877" cy="2353623"/>
          </a:xfrm>
          <a:prstGeom prst="rect">
            <a:avLst/>
          </a:prstGeom>
          <a:blipFill dpi="0" rotWithShape="1">
            <a:blip r:embed="rId4"/>
            <a:srcRect/>
            <a:stretch>
              <a:fillRect r="-43"/>
            </a:stretch>
          </a:blip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13856652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Gauche Interaction in Butane</a:t>
            </a:r>
            <a:endParaRPr lang="en-US" sz="3200" b="1" dirty="0">
              <a:solidFill>
                <a:srgbClr val="B533BF"/>
              </a:solidFill>
            </a:endParaRPr>
          </a:p>
        </p:txBody>
      </p:sp>
      <p:sp>
        <p:nvSpPr>
          <p:cNvPr id="6" name="Rectangle 3" descr="0406"/>
          <p:cNvSpPr>
            <a:spLocks noGrp="1" noChangeAspect="1" noChangeArrowheads="1"/>
          </p:cNvSpPr>
          <p:nvPr/>
        </p:nvSpPr>
        <p:spPr bwMode="auto">
          <a:xfrm>
            <a:off x="130123" y="1965007"/>
            <a:ext cx="8915400" cy="2835593"/>
          </a:xfrm>
          <a:prstGeom prst="rect">
            <a:avLst/>
          </a:prstGeom>
          <a:blipFill dpi="0" rotWithShape="1">
            <a:blip r:embed="rId3"/>
            <a:srcRect/>
            <a:stretch>
              <a:fillRect r="-17"/>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1686655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Rectangle 6"/>
          <p:cNvSpPr>
            <a:spLocks noGrp="1" noChangeArrowheads="1"/>
          </p:cNvSpPr>
          <p:nvPr>
            <p:ph type="body" sz="half" idx="2"/>
          </p:nvPr>
        </p:nvSpPr>
        <p:spPr>
          <a:xfrm>
            <a:off x="457200" y="4495800"/>
            <a:ext cx="8229600" cy="1752600"/>
          </a:xfrm>
        </p:spPr>
        <p:txBody>
          <a:bodyPr>
            <a:normAutofit lnSpcReduction="10000"/>
          </a:bodyPr>
          <a:lstStyle/>
          <a:p>
            <a:pPr eaLnBrk="1" hangingPunct="1">
              <a:lnSpc>
                <a:spcPct val="90000"/>
              </a:lnSpc>
              <a:buFont typeface="Wingdings" panose="05000000000000000000" pitchFamily="2" charset="2"/>
              <a:buChar char="q"/>
            </a:pPr>
            <a:r>
              <a:rPr lang="en-US" altLang="en-US" sz="2000" b="1" dirty="0" smtClean="0">
                <a:solidFill>
                  <a:srgbClr val="87319F"/>
                </a:solidFill>
                <a:ea typeface="ＭＳ Ｐゴシック" pitchFamily="80" charset="-128"/>
              </a:rPr>
              <a:t>The totally eclipsed conformation is higher in energy because it forces the two end methyl groups so close together that their electron clouds experience a strong repulsion. </a:t>
            </a:r>
            <a:endParaRPr lang="en-US" altLang="en-US" sz="2000" b="1" dirty="0" smtClean="0">
              <a:solidFill>
                <a:srgbClr val="87319F"/>
              </a:solidFill>
              <a:ea typeface="ＭＳ Ｐゴシック" pitchFamily="80" charset="-128"/>
            </a:endParaRPr>
          </a:p>
          <a:p>
            <a:pPr marL="0" indent="0" eaLnBrk="1" hangingPunct="1">
              <a:lnSpc>
                <a:spcPct val="90000"/>
              </a:lnSpc>
              <a:buNone/>
            </a:pPr>
            <a:endParaRPr lang="en-US" altLang="en-US" sz="2000" b="1" dirty="0" smtClean="0">
              <a:solidFill>
                <a:srgbClr val="87319F"/>
              </a:solidFill>
              <a:ea typeface="ＭＳ Ｐゴシック" pitchFamily="80" charset="-128"/>
            </a:endParaRPr>
          </a:p>
          <a:p>
            <a:pPr eaLnBrk="1" hangingPunct="1">
              <a:lnSpc>
                <a:spcPct val="90000"/>
              </a:lnSpc>
              <a:buFont typeface="Wingdings" panose="05000000000000000000" pitchFamily="2" charset="2"/>
              <a:buChar char="q"/>
            </a:pPr>
            <a:r>
              <a:rPr lang="en-US" altLang="en-US" sz="2000" b="1" dirty="0" smtClean="0">
                <a:solidFill>
                  <a:srgbClr val="87319F"/>
                </a:solidFill>
                <a:ea typeface="ＭＳ Ｐゴシック" pitchFamily="80" charset="-128"/>
              </a:rPr>
              <a:t>This kind of interference between two bulky groups is called </a:t>
            </a:r>
            <a:r>
              <a:rPr lang="en-US" altLang="en-US" sz="2000" b="1" i="1" dirty="0" smtClean="0">
                <a:solidFill>
                  <a:srgbClr val="87319F"/>
                </a:solidFill>
                <a:ea typeface="ＭＳ Ｐゴシック" pitchFamily="80" charset="-128"/>
              </a:rPr>
              <a:t>steric strain</a:t>
            </a:r>
            <a:r>
              <a:rPr lang="en-US" altLang="en-US" sz="2000" b="1" dirty="0" smtClean="0">
                <a:solidFill>
                  <a:srgbClr val="87319F"/>
                </a:solidFill>
                <a:ea typeface="ＭＳ Ｐゴシック" pitchFamily="80" charset="-128"/>
              </a:rPr>
              <a:t> or </a:t>
            </a:r>
            <a:r>
              <a:rPr lang="en-US" altLang="en-US" sz="2000" b="1" i="1" dirty="0" smtClean="0">
                <a:solidFill>
                  <a:srgbClr val="87319F"/>
                </a:solidFill>
                <a:ea typeface="ＭＳ Ｐゴシック" pitchFamily="80" charset="-128"/>
              </a:rPr>
              <a:t>steric hindrance</a:t>
            </a:r>
            <a:r>
              <a:rPr lang="en-US" altLang="en-US" sz="2000" b="1" dirty="0" smtClean="0">
                <a:solidFill>
                  <a:srgbClr val="87319F"/>
                </a:solidFill>
                <a:ea typeface="ＭＳ Ｐゴシック" pitchFamily="80" charset="-128"/>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04938"/>
            <a:ext cx="8534400" cy="248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Steric Strain in Butane</a:t>
            </a:r>
            <a:endParaRPr lang="en-US" sz="3200" b="1" dirty="0">
              <a:solidFill>
                <a:srgbClr val="B533BF"/>
              </a:solidFill>
            </a:endParaRPr>
          </a:p>
        </p:txBody>
      </p:sp>
    </p:spTree>
    <p:extLst>
      <p:ext uri="{BB962C8B-B14F-4D97-AF65-F5344CB8AC3E}">
        <p14:creationId xmlns:p14="http://schemas.microsoft.com/office/powerpoint/2010/main" val="4390559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Terminology for Relationship between Substituents</a:t>
            </a:r>
            <a:endParaRPr lang="en-US" sz="3200" b="1" dirty="0">
              <a:solidFill>
                <a:srgbClr val="B533BF"/>
              </a:solidFill>
            </a:endParaRPr>
          </a:p>
        </p:txBody>
      </p:sp>
      <p:pic>
        <p:nvPicPr>
          <p:cNvPr id="38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114"/>
          <a:stretch/>
        </p:blipFill>
        <p:spPr bwMode="auto">
          <a:xfrm>
            <a:off x="1676400" y="2875909"/>
            <a:ext cx="5724525" cy="3982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 name="Rectangle 4"/>
          <p:cNvSpPr>
            <a:spLocks noGrp="1" noChangeArrowheads="1"/>
          </p:cNvSpPr>
          <p:nvPr>
            <p:ph type="body" idx="1"/>
          </p:nvPr>
        </p:nvSpPr>
        <p:spPr>
          <a:xfrm>
            <a:off x="228600" y="762000"/>
            <a:ext cx="8229600" cy="2057400"/>
          </a:xfrm>
        </p:spPr>
        <p:txBody>
          <a:bodyPr>
            <a:normAutofit/>
          </a:bodyPr>
          <a:lstStyle/>
          <a:p>
            <a:pPr>
              <a:buFont typeface="Wingdings" panose="05000000000000000000" pitchFamily="2" charset="2"/>
              <a:buChar char="q"/>
            </a:pPr>
            <a:r>
              <a:rPr lang="en-US" altLang="en-US" sz="2000" b="1" dirty="0">
                <a:solidFill>
                  <a:schemeClr val="accent2"/>
                </a:solidFill>
                <a:cs typeface="Times New Roman" pitchFamily="80" charset="0"/>
              </a:rPr>
              <a:t>Anti</a:t>
            </a:r>
            <a:r>
              <a:rPr lang="en-US" altLang="en-US" sz="2000" b="1" dirty="0">
                <a:cs typeface="Times New Roman" pitchFamily="80" charset="0"/>
              </a:rPr>
              <a:t> - </a:t>
            </a:r>
            <a:r>
              <a:rPr lang="en-US" altLang="en-US" sz="2000" b="1" dirty="0">
                <a:solidFill>
                  <a:srgbClr val="87319F"/>
                </a:solidFill>
                <a:cs typeface="Times New Roman" pitchFamily="80" charset="0"/>
              </a:rPr>
              <a:t>Description given to two </a:t>
            </a:r>
            <a:r>
              <a:rPr lang="en-US" altLang="en-US" sz="2000" b="1" dirty="0" err="1">
                <a:solidFill>
                  <a:srgbClr val="87319F"/>
                </a:solidFill>
                <a:cs typeface="Times New Roman" pitchFamily="80" charset="0"/>
              </a:rPr>
              <a:t>substitutents</a:t>
            </a:r>
            <a:r>
              <a:rPr lang="en-US" altLang="en-US" sz="2000" b="1" dirty="0">
                <a:solidFill>
                  <a:srgbClr val="87319F"/>
                </a:solidFill>
                <a:cs typeface="Times New Roman" pitchFamily="80" charset="0"/>
              </a:rPr>
              <a:t> attached to adjacent atoms when their bonds are at 180</a:t>
            </a:r>
            <a:r>
              <a:rPr lang="en-US" altLang="en-US" sz="2000" b="1" baseline="30000" dirty="0">
                <a:solidFill>
                  <a:srgbClr val="87319F"/>
                </a:solidFill>
                <a:cs typeface="Times New Roman" pitchFamily="80" charset="0"/>
              </a:rPr>
              <a:t>o</a:t>
            </a:r>
            <a:r>
              <a:rPr lang="en-US" altLang="en-US" sz="2000" b="1" dirty="0">
                <a:solidFill>
                  <a:srgbClr val="87319F"/>
                </a:solidFill>
                <a:cs typeface="Times New Roman" pitchFamily="80" charset="0"/>
              </a:rPr>
              <a:t> with respect to each other.</a:t>
            </a:r>
            <a:r>
              <a:rPr lang="en-US" altLang="en-US" sz="2000" b="1" dirty="0">
                <a:solidFill>
                  <a:srgbClr val="87319F"/>
                </a:solidFill>
              </a:rPr>
              <a:t> </a:t>
            </a:r>
          </a:p>
          <a:p>
            <a:pPr>
              <a:buFont typeface="Wingdings" panose="05000000000000000000" pitchFamily="2" charset="2"/>
              <a:buChar char="q"/>
            </a:pPr>
            <a:r>
              <a:rPr lang="en-US" altLang="en-US" sz="2000" b="1" dirty="0" err="1">
                <a:solidFill>
                  <a:schemeClr val="accent2"/>
                </a:solidFill>
              </a:rPr>
              <a:t>Syn</a:t>
            </a:r>
            <a:r>
              <a:rPr lang="en-US" altLang="en-US" sz="2000" b="1" dirty="0"/>
              <a:t> - </a:t>
            </a:r>
            <a:r>
              <a:rPr lang="en-US" altLang="en-US" sz="2000" b="1" dirty="0">
                <a:solidFill>
                  <a:srgbClr val="87319F"/>
                </a:solidFill>
                <a:cs typeface="Times New Roman" pitchFamily="80" charset="0"/>
              </a:rPr>
              <a:t>Description given to two </a:t>
            </a:r>
            <a:r>
              <a:rPr lang="en-US" altLang="en-US" sz="2000" b="1" dirty="0" err="1">
                <a:solidFill>
                  <a:srgbClr val="87319F"/>
                </a:solidFill>
                <a:cs typeface="Times New Roman" pitchFamily="80" charset="0"/>
              </a:rPr>
              <a:t>substitutents</a:t>
            </a:r>
            <a:r>
              <a:rPr lang="en-US" altLang="en-US" sz="2000" b="1" dirty="0">
                <a:solidFill>
                  <a:srgbClr val="87319F"/>
                </a:solidFill>
                <a:cs typeface="Times New Roman" pitchFamily="80" charset="0"/>
              </a:rPr>
              <a:t> attached to adjacent atoms when their bonds are at 0</a:t>
            </a:r>
            <a:r>
              <a:rPr lang="en-US" altLang="en-US" sz="2000" b="1" baseline="30000" dirty="0">
                <a:solidFill>
                  <a:srgbClr val="87319F"/>
                </a:solidFill>
                <a:cs typeface="Times New Roman" pitchFamily="80" charset="0"/>
              </a:rPr>
              <a:t>o</a:t>
            </a:r>
            <a:r>
              <a:rPr lang="en-US" altLang="en-US" sz="2000" b="1" dirty="0">
                <a:solidFill>
                  <a:srgbClr val="87319F"/>
                </a:solidFill>
                <a:cs typeface="Times New Roman" pitchFamily="80" charset="0"/>
              </a:rPr>
              <a:t> with respect to each other.</a:t>
            </a:r>
            <a:r>
              <a:rPr lang="en-US" altLang="en-US" sz="2000" b="1" dirty="0">
                <a:solidFill>
                  <a:srgbClr val="87319F"/>
                </a:solidFill>
              </a:rPr>
              <a:t> </a:t>
            </a:r>
          </a:p>
          <a:p>
            <a:pPr>
              <a:buFont typeface="Wingdings" panose="05000000000000000000" pitchFamily="2" charset="2"/>
              <a:buChar char="q"/>
            </a:pPr>
            <a:r>
              <a:rPr lang="en-US" altLang="en-US" sz="2000" b="1" dirty="0">
                <a:solidFill>
                  <a:schemeClr val="accent2"/>
                </a:solidFill>
              </a:rPr>
              <a:t>Gauche</a:t>
            </a:r>
            <a:r>
              <a:rPr lang="en-US" altLang="en-US" sz="2000" b="1" dirty="0"/>
              <a:t> - </a:t>
            </a:r>
            <a:r>
              <a:rPr lang="en-US" altLang="en-US" sz="2000" b="1" dirty="0">
                <a:solidFill>
                  <a:srgbClr val="87319F"/>
                </a:solidFill>
                <a:cs typeface="Times New Roman" pitchFamily="80" charset="0"/>
              </a:rPr>
              <a:t>Description given to two </a:t>
            </a:r>
            <a:r>
              <a:rPr lang="en-US" altLang="en-US" sz="2000" b="1" dirty="0" err="1">
                <a:solidFill>
                  <a:srgbClr val="87319F"/>
                </a:solidFill>
                <a:cs typeface="Times New Roman" pitchFamily="80" charset="0"/>
              </a:rPr>
              <a:t>substitutents</a:t>
            </a:r>
            <a:r>
              <a:rPr lang="en-US" altLang="en-US" sz="2000" b="1" dirty="0">
                <a:solidFill>
                  <a:srgbClr val="87319F"/>
                </a:solidFill>
                <a:cs typeface="Times New Roman" pitchFamily="80" charset="0"/>
              </a:rPr>
              <a:t> attached to adjacent atoms when their bonds are at 60</a:t>
            </a:r>
            <a:r>
              <a:rPr lang="en-US" altLang="en-US" sz="2000" b="1" baseline="30000" dirty="0">
                <a:solidFill>
                  <a:srgbClr val="87319F"/>
                </a:solidFill>
                <a:cs typeface="Times New Roman" pitchFamily="80" charset="0"/>
              </a:rPr>
              <a:t>o</a:t>
            </a:r>
            <a:r>
              <a:rPr lang="en-US" altLang="en-US" sz="2000" b="1" dirty="0">
                <a:solidFill>
                  <a:srgbClr val="87319F"/>
                </a:solidFill>
                <a:cs typeface="Times New Roman" pitchFamily="80" charset="0"/>
              </a:rPr>
              <a:t> with respect to each other.</a:t>
            </a:r>
            <a:r>
              <a:rPr lang="en-US" altLang="en-US" sz="2000" b="1" dirty="0">
                <a:solidFill>
                  <a:srgbClr val="87319F"/>
                </a:solidFill>
              </a:rPr>
              <a:t> </a:t>
            </a:r>
          </a:p>
        </p:txBody>
      </p:sp>
    </p:spTree>
    <p:extLst>
      <p:ext uri="{BB962C8B-B14F-4D97-AF65-F5344CB8AC3E}">
        <p14:creationId xmlns:p14="http://schemas.microsoft.com/office/powerpoint/2010/main" val="34064055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Strain Energies</a:t>
            </a:r>
            <a:endParaRPr lang="en-US" sz="3200" b="1" dirty="0">
              <a:solidFill>
                <a:srgbClr val="B533BF"/>
              </a:solidFill>
            </a:endParaRPr>
          </a:p>
        </p:txBody>
      </p:sp>
      <p:sp>
        <p:nvSpPr>
          <p:cNvPr id="7" name="Text Box 6"/>
          <p:cNvSpPr txBox="1">
            <a:spLocks noChangeArrowheads="1"/>
          </p:cNvSpPr>
          <p:nvPr/>
        </p:nvSpPr>
        <p:spPr bwMode="auto">
          <a:xfrm>
            <a:off x="249866" y="3276600"/>
            <a:ext cx="8610600"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3838" indent="-223838" eaLnBrk="0" hangingPunct="0">
              <a:defRPr sz="2400" b="1">
                <a:solidFill>
                  <a:schemeClr val="tx1"/>
                </a:solidFill>
                <a:latin typeface="Arial" charset="0"/>
              </a:defRPr>
            </a:lvl1pPr>
            <a:lvl2pPr marL="742950" indent="-285750" eaLnBrk="0" hangingPunct="0">
              <a:defRPr sz="2400" b="1">
                <a:solidFill>
                  <a:schemeClr val="tx1"/>
                </a:solidFill>
                <a:latin typeface="Arial" charset="0"/>
              </a:defRPr>
            </a:lvl2pPr>
            <a:lvl3pPr marL="1143000" indent="-228600" eaLnBrk="0" hangingPunct="0">
              <a:defRPr sz="2400" b="1">
                <a:solidFill>
                  <a:schemeClr val="tx1"/>
                </a:solidFill>
                <a:latin typeface="Arial" charset="0"/>
              </a:defRPr>
            </a:lvl3pPr>
            <a:lvl4pPr marL="1600200" indent="-228600" eaLnBrk="0" hangingPunct="0">
              <a:defRPr sz="2400" b="1">
                <a:solidFill>
                  <a:schemeClr val="tx1"/>
                </a:solidFill>
                <a:latin typeface="Arial" charset="0"/>
              </a:defRPr>
            </a:lvl4pPr>
            <a:lvl5pPr marL="2057400" indent="-228600" eaLnBrk="0" hangingPunct="0">
              <a:defRPr sz="2400" b="1">
                <a:solidFill>
                  <a:schemeClr val="tx1"/>
                </a:solidFill>
                <a:latin typeface="Arial" charset="0"/>
              </a:defRPr>
            </a:lvl5pPr>
            <a:lvl6pPr marL="2514600" indent="-228600" eaLnBrk="0" fontAlgn="base" hangingPunct="0">
              <a:spcBef>
                <a:spcPct val="0"/>
              </a:spcBef>
              <a:spcAft>
                <a:spcPct val="0"/>
              </a:spcAft>
              <a:defRPr sz="2400" b="1">
                <a:solidFill>
                  <a:schemeClr val="tx1"/>
                </a:solidFill>
                <a:latin typeface="Arial" charset="0"/>
              </a:defRPr>
            </a:lvl6pPr>
            <a:lvl7pPr marL="2971800" indent="-228600" eaLnBrk="0" fontAlgn="base" hangingPunct="0">
              <a:spcBef>
                <a:spcPct val="0"/>
              </a:spcBef>
              <a:spcAft>
                <a:spcPct val="0"/>
              </a:spcAft>
              <a:defRPr sz="2400" b="1">
                <a:solidFill>
                  <a:schemeClr val="tx1"/>
                </a:solidFill>
                <a:latin typeface="Arial" charset="0"/>
              </a:defRPr>
            </a:lvl7pPr>
            <a:lvl8pPr marL="3429000" indent="-228600" eaLnBrk="0" fontAlgn="base" hangingPunct="0">
              <a:spcBef>
                <a:spcPct val="0"/>
              </a:spcBef>
              <a:spcAft>
                <a:spcPct val="0"/>
              </a:spcAft>
              <a:defRPr sz="2400" b="1">
                <a:solidFill>
                  <a:schemeClr val="tx1"/>
                </a:solidFill>
                <a:latin typeface="Arial" charset="0"/>
              </a:defRPr>
            </a:lvl8pPr>
            <a:lvl9pPr marL="3886200" indent="-228600" eaLnBrk="0" fontAlgn="base" hangingPunct="0">
              <a:spcBef>
                <a:spcPct val="0"/>
              </a:spcBef>
              <a:spcAft>
                <a:spcPct val="0"/>
              </a:spcAft>
              <a:defRPr sz="2400" b="1">
                <a:solidFill>
                  <a:schemeClr val="tx1"/>
                </a:solidFill>
                <a:latin typeface="Arial" charset="0"/>
              </a:defRPr>
            </a:lvl9pPr>
          </a:lstStyle>
          <a:p>
            <a:pPr marL="342900" indent="-342900" algn="just" eaLnBrk="1" hangingPunct="1">
              <a:spcBef>
                <a:spcPct val="50000"/>
              </a:spcBef>
              <a:buFont typeface="Wingdings" panose="05000000000000000000" pitchFamily="2" charset="2"/>
              <a:buChar char="q"/>
            </a:pPr>
            <a:r>
              <a:rPr lang="en-US" altLang="en-US" sz="2000" dirty="0">
                <a:solidFill>
                  <a:srgbClr val="87319F"/>
                </a:solidFill>
                <a:latin typeface="+mn-lt"/>
              </a:rPr>
              <a:t>The energy difference between the lowest and highest energy conformations is called a</a:t>
            </a:r>
            <a:r>
              <a:rPr lang="en-US" altLang="en-US" sz="2000" dirty="0">
                <a:solidFill>
                  <a:srgbClr val="87319F"/>
                </a:solidFill>
              </a:rPr>
              <a:t> </a:t>
            </a:r>
            <a:r>
              <a:rPr lang="en-US" altLang="en-US" sz="2000" dirty="0">
                <a:solidFill>
                  <a:schemeClr val="accent2"/>
                </a:solidFill>
              </a:rPr>
              <a:t>barrier to rotation</a:t>
            </a:r>
            <a:r>
              <a:rPr lang="en-US" altLang="en-US" sz="2000" dirty="0"/>
              <a:t>.</a:t>
            </a:r>
          </a:p>
          <a:p>
            <a:pPr marL="342900" indent="-342900" algn="just" eaLnBrk="1" hangingPunct="1">
              <a:spcBef>
                <a:spcPct val="50000"/>
              </a:spcBef>
              <a:buFont typeface="Wingdings" panose="05000000000000000000" pitchFamily="2" charset="2"/>
              <a:buChar char="q"/>
            </a:pPr>
            <a:r>
              <a:rPr lang="en-US" altLang="en-US" sz="2000" dirty="0">
                <a:solidFill>
                  <a:srgbClr val="87319F"/>
                </a:solidFill>
                <a:latin typeface="+mn-lt"/>
              </a:rPr>
              <a:t>Since the lowest energy conformation has all bonds staggered and all large groups anti, alkanes are often drawn in zigzag skeletal structures to indicate this.</a:t>
            </a:r>
          </a:p>
        </p:txBody>
      </p:sp>
      <p:pic>
        <p:nvPicPr>
          <p:cNvPr id="9" name="Picture 2" descr="0401.jpg                                                       00035054Casper                         BA5763D6:"/>
          <p:cNvPicPr>
            <a:picLocks noChangeAspect="1" noChangeArrowheads="1"/>
          </p:cNvPicPr>
          <p:nvPr/>
        </p:nvPicPr>
        <p:blipFill rotWithShape="1">
          <a:blip r:embed="rId3">
            <a:extLst>
              <a:ext uri="{28A0092B-C50C-407E-A947-70E740481C1C}">
                <a14:useLocalDpi xmlns:a14="http://schemas.microsoft.com/office/drawing/2010/main" val="0"/>
              </a:ext>
            </a:extLst>
          </a:blip>
          <a:srcRect b="5738"/>
          <a:stretch/>
        </p:blipFill>
        <p:spPr bwMode="auto">
          <a:xfrm>
            <a:off x="510613" y="685800"/>
            <a:ext cx="8089106" cy="25458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00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902" y="5029200"/>
            <a:ext cx="5267098" cy="174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15657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Gauche Effect</a:t>
            </a:r>
            <a:endParaRPr lang="en-US" sz="3200" b="1" dirty="0">
              <a:solidFill>
                <a:srgbClr val="B533BF"/>
              </a:solidFill>
            </a:endParaRPr>
          </a:p>
        </p:txBody>
      </p:sp>
      <p:sp>
        <p:nvSpPr>
          <p:cNvPr id="7" name="Text Box 6"/>
          <p:cNvSpPr txBox="1">
            <a:spLocks noChangeArrowheads="1"/>
          </p:cNvSpPr>
          <p:nvPr/>
        </p:nvSpPr>
        <p:spPr bwMode="auto">
          <a:xfrm>
            <a:off x="241006" y="889332"/>
            <a:ext cx="861060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3838" indent="-223838" eaLnBrk="0" hangingPunct="0">
              <a:defRPr sz="2400" b="1">
                <a:solidFill>
                  <a:schemeClr val="tx1"/>
                </a:solidFill>
                <a:latin typeface="Arial" charset="0"/>
              </a:defRPr>
            </a:lvl1pPr>
            <a:lvl2pPr marL="742950" indent="-285750" eaLnBrk="0" hangingPunct="0">
              <a:defRPr sz="2400" b="1">
                <a:solidFill>
                  <a:schemeClr val="tx1"/>
                </a:solidFill>
                <a:latin typeface="Arial" charset="0"/>
              </a:defRPr>
            </a:lvl2pPr>
            <a:lvl3pPr marL="1143000" indent="-228600" eaLnBrk="0" hangingPunct="0">
              <a:defRPr sz="2400" b="1">
                <a:solidFill>
                  <a:schemeClr val="tx1"/>
                </a:solidFill>
                <a:latin typeface="Arial" charset="0"/>
              </a:defRPr>
            </a:lvl3pPr>
            <a:lvl4pPr marL="1600200" indent="-228600" eaLnBrk="0" hangingPunct="0">
              <a:defRPr sz="2400" b="1">
                <a:solidFill>
                  <a:schemeClr val="tx1"/>
                </a:solidFill>
                <a:latin typeface="Arial" charset="0"/>
              </a:defRPr>
            </a:lvl4pPr>
            <a:lvl5pPr marL="2057400" indent="-228600" eaLnBrk="0" hangingPunct="0">
              <a:defRPr sz="2400" b="1">
                <a:solidFill>
                  <a:schemeClr val="tx1"/>
                </a:solidFill>
                <a:latin typeface="Arial" charset="0"/>
              </a:defRPr>
            </a:lvl5pPr>
            <a:lvl6pPr marL="2514600" indent="-228600" eaLnBrk="0" fontAlgn="base" hangingPunct="0">
              <a:spcBef>
                <a:spcPct val="0"/>
              </a:spcBef>
              <a:spcAft>
                <a:spcPct val="0"/>
              </a:spcAft>
              <a:defRPr sz="2400" b="1">
                <a:solidFill>
                  <a:schemeClr val="tx1"/>
                </a:solidFill>
                <a:latin typeface="Arial" charset="0"/>
              </a:defRPr>
            </a:lvl6pPr>
            <a:lvl7pPr marL="2971800" indent="-228600" eaLnBrk="0" fontAlgn="base" hangingPunct="0">
              <a:spcBef>
                <a:spcPct val="0"/>
              </a:spcBef>
              <a:spcAft>
                <a:spcPct val="0"/>
              </a:spcAft>
              <a:defRPr sz="2400" b="1">
                <a:solidFill>
                  <a:schemeClr val="tx1"/>
                </a:solidFill>
                <a:latin typeface="Arial" charset="0"/>
              </a:defRPr>
            </a:lvl7pPr>
            <a:lvl8pPr marL="3429000" indent="-228600" eaLnBrk="0" fontAlgn="base" hangingPunct="0">
              <a:spcBef>
                <a:spcPct val="0"/>
              </a:spcBef>
              <a:spcAft>
                <a:spcPct val="0"/>
              </a:spcAft>
              <a:defRPr sz="2400" b="1">
                <a:solidFill>
                  <a:schemeClr val="tx1"/>
                </a:solidFill>
                <a:latin typeface="Arial" charset="0"/>
              </a:defRPr>
            </a:lvl8pPr>
            <a:lvl9pPr marL="3886200" indent="-228600" eaLnBrk="0" fontAlgn="base" hangingPunct="0">
              <a:spcBef>
                <a:spcPct val="0"/>
              </a:spcBef>
              <a:spcAft>
                <a:spcPct val="0"/>
              </a:spcAft>
              <a:defRPr sz="2400" b="1">
                <a:solidFill>
                  <a:schemeClr val="tx1"/>
                </a:solidFill>
                <a:latin typeface="Arial" charset="0"/>
              </a:defRPr>
            </a:lvl9pPr>
          </a:lstStyle>
          <a:p>
            <a:pPr marL="342900" indent="-342900" algn="just" eaLnBrk="1" hangingPunct="1">
              <a:spcBef>
                <a:spcPct val="50000"/>
              </a:spcBef>
              <a:buFont typeface="Wingdings" panose="05000000000000000000" pitchFamily="2" charset="2"/>
              <a:buChar char="q"/>
            </a:pPr>
            <a:r>
              <a:rPr lang="en-IN" sz="2000" dirty="0">
                <a:solidFill>
                  <a:srgbClr val="87319F"/>
                </a:solidFill>
                <a:latin typeface="+mn-lt"/>
              </a:rPr>
              <a:t>The Gauche effect denotes the existence of a </a:t>
            </a:r>
            <a:r>
              <a:rPr lang="en-IN" sz="2000" i="1" dirty="0">
                <a:solidFill>
                  <a:srgbClr val="87319F"/>
                </a:solidFill>
                <a:latin typeface="+mn-lt"/>
              </a:rPr>
              <a:t>gauche </a:t>
            </a:r>
            <a:r>
              <a:rPr lang="en-IN" sz="2000" dirty="0">
                <a:solidFill>
                  <a:srgbClr val="87319F"/>
                </a:solidFill>
                <a:latin typeface="+mn-lt"/>
              </a:rPr>
              <a:t>conformer, which is more stable than the </a:t>
            </a:r>
            <a:r>
              <a:rPr lang="en-IN" sz="2000" i="1" dirty="0">
                <a:solidFill>
                  <a:srgbClr val="87319F"/>
                </a:solidFill>
                <a:latin typeface="+mn-lt"/>
              </a:rPr>
              <a:t>anti </a:t>
            </a:r>
            <a:r>
              <a:rPr lang="en-IN" sz="2000" dirty="0">
                <a:solidFill>
                  <a:srgbClr val="87319F"/>
                </a:solidFill>
                <a:latin typeface="+mn-lt"/>
              </a:rPr>
              <a:t>conformer. </a:t>
            </a:r>
            <a:endParaRPr lang="en-IN" sz="2000" dirty="0" smtClean="0">
              <a:solidFill>
                <a:srgbClr val="87319F"/>
              </a:solidFill>
              <a:latin typeface="+mn-lt"/>
            </a:endParaRPr>
          </a:p>
          <a:p>
            <a:pPr marL="342900" indent="-342900" algn="just" eaLnBrk="1" hangingPunct="1">
              <a:spcBef>
                <a:spcPct val="50000"/>
              </a:spcBef>
              <a:buFont typeface="Wingdings" panose="05000000000000000000" pitchFamily="2" charset="2"/>
              <a:buChar char="q"/>
            </a:pPr>
            <a:r>
              <a:rPr lang="en-IN" sz="2000" dirty="0" smtClean="0">
                <a:solidFill>
                  <a:srgbClr val="87319F"/>
                </a:solidFill>
                <a:latin typeface="+mn-lt"/>
              </a:rPr>
              <a:t>Most famous example is 1,2-difluoroethane </a:t>
            </a:r>
            <a:r>
              <a:rPr lang="en-IN" sz="2000" dirty="0">
                <a:solidFill>
                  <a:srgbClr val="87319F"/>
                </a:solidFill>
                <a:latin typeface="+mn-lt"/>
              </a:rPr>
              <a:t>(CH</a:t>
            </a:r>
            <a:r>
              <a:rPr lang="en-IN" sz="2000" baseline="-25000" dirty="0">
                <a:solidFill>
                  <a:srgbClr val="87319F"/>
                </a:solidFill>
                <a:latin typeface="+mn-lt"/>
              </a:rPr>
              <a:t>2</a:t>
            </a:r>
            <a:r>
              <a:rPr lang="en-IN" sz="2000" dirty="0">
                <a:solidFill>
                  <a:srgbClr val="87319F"/>
                </a:solidFill>
                <a:latin typeface="+mn-lt"/>
              </a:rPr>
              <a:t>FCH</a:t>
            </a:r>
            <a:r>
              <a:rPr lang="en-IN" sz="2000" baseline="-25000" dirty="0">
                <a:solidFill>
                  <a:srgbClr val="87319F"/>
                </a:solidFill>
                <a:latin typeface="+mn-lt"/>
              </a:rPr>
              <a:t>2</a:t>
            </a:r>
            <a:r>
              <a:rPr lang="en-IN" sz="2000" dirty="0">
                <a:solidFill>
                  <a:srgbClr val="87319F"/>
                </a:solidFill>
                <a:latin typeface="+mn-lt"/>
              </a:rPr>
              <a:t>F) for which the gauche conformation is more stable by 3.4 </a:t>
            </a:r>
            <a:r>
              <a:rPr lang="en-IN" sz="2000" dirty="0" smtClean="0">
                <a:solidFill>
                  <a:srgbClr val="87319F"/>
                </a:solidFill>
                <a:latin typeface="+mn-lt"/>
              </a:rPr>
              <a:t>kJ/mol. </a:t>
            </a:r>
            <a:r>
              <a:rPr lang="en-IN" sz="2000" dirty="0">
                <a:solidFill>
                  <a:srgbClr val="87319F"/>
                </a:solidFill>
                <a:latin typeface="+mn-lt"/>
              </a:rPr>
              <a:t>Another example is 1,2-dimethoxyethane. </a:t>
            </a:r>
            <a:endParaRPr lang="en-IN" sz="2000" dirty="0" smtClean="0">
              <a:solidFill>
                <a:srgbClr val="87319F"/>
              </a:solidFill>
              <a:latin typeface="+mn-lt"/>
            </a:endParaRPr>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400675"/>
            <a:ext cx="2095500"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2820" name="Picture 4" descr="Image result for 1,2 difluoroethane conformati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2715974"/>
            <a:ext cx="5599149" cy="1563852"/>
          </a:xfrm>
          <a:prstGeom prst="rect">
            <a:avLst/>
          </a:prstGeom>
          <a:ln w="38100" cap="sq">
            <a:solidFill>
              <a:schemeClr val="tx2">
                <a:lumMod val="60000"/>
                <a:lumOff val="4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Text Box 6"/>
          <p:cNvSpPr txBox="1">
            <a:spLocks noChangeArrowheads="1"/>
          </p:cNvSpPr>
          <p:nvPr/>
        </p:nvSpPr>
        <p:spPr bwMode="auto">
          <a:xfrm>
            <a:off x="246322" y="4394537"/>
            <a:ext cx="8610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3838" indent="-223838" eaLnBrk="0" hangingPunct="0">
              <a:defRPr sz="2400" b="1">
                <a:solidFill>
                  <a:schemeClr val="tx1"/>
                </a:solidFill>
                <a:latin typeface="Arial" charset="0"/>
              </a:defRPr>
            </a:lvl1pPr>
            <a:lvl2pPr marL="742950" indent="-285750" eaLnBrk="0" hangingPunct="0">
              <a:defRPr sz="2400" b="1">
                <a:solidFill>
                  <a:schemeClr val="tx1"/>
                </a:solidFill>
                <a:latin typeface="Arial" charset="0"/>
              </a:defRPr>
            </a:lvl2pPr>
            <a:lvl3pPr marL="1143000" indent="-228600" eaLnBrk="0" hangingPunct="0">
              <a:defRPr sz="2400" b="1">
                <a:solidFill>
                  <a:schemeClr val="tx1"/>
                </a:solidFill>
                <a:latin typeface="Arial" charset="0"/>
              </a:defRPr>
            </a:lvl3pPr>
            <a:lvl4pPr marL="1600200" indent="-228600" eaLnBrk="0" hangingPunct="0">
              <a:defRPr sz="2400" b="1">
                <a:solidFill>
                  <a:schemeClr val="tx1"/>
                </a:solidFill>
                <a:latin typeface="Arial" charset="0"/>
              </a:defRPr>
            </a:lvl4pPr>
            <a:lvl5pPr marL="2057400" indent="-228600" eaLnBrk="0" hangingPunct="0">
              <a:defRPr sz="2400" b="1">
                <a:solidFill>
                  <a:schemeClr val="tx1"/>
                </a:solidFill>
                <a:latin typeface="Arial" charset="0"/>
              </a:defRPr>
            </a:lvl5pPr>
            <a:lvl6pPr marL="2514600" indent="-228600" eaLnBrk="0" fontAlgn="base" hangingPunct="0">
              <a:spcBef>
                <a:spcPct val="0"/>
              </a:spcBef>
              <a:spcAft>
                <a:spcPct val="0"/>
              </a:spcAft>
              <a:defRPr sz="2400" b="1">
                <a:solidFill>
                  <a:schemeClr val="tx1"/>
                </a:solidFill>
                <a:latin typeface="Arial" charset="0"/>
              </a:defRPr>
            </a:lvl6pPr>
            <a:lvl7pPr marL="2971800" indent="-228600" eaLnBrk="0" fontAlgn="base" hangingPunct="0">
              <a:spcBef>
                <a:spcPct val="0"/>
              </a:spcBef>
              <a:spcAft>
                <a:spcPct val="0"/>
              </a:spcAft>
              <a:defRPr sz="2400" b="1">
                <a:solidFill>
                  <a:schemeClr val="tx1"/>
                </a:solidFill>
                <a:latin typeface="Arial" charset="0"/>
              </a:defRPr>
            </a:lvl7pPr>
            <a:lvl8pPr marL="3429000" indent="-228600" eaLnBrk="0" fontAlgn="base" hangingPunct="0">
              <a:spcBef>
                <a:spcPct val="0"/>
              </a:spcBef>
              <a:spcAft>
                <a:spcPct val="0"/>
              </a:spcAft>
              <a:defRPr sz="2400" b="1">
                <a:solidFill>
                  <a:schemeClr val="tx1"/>
                </a:solidFill>
                <a:latin typeface="Arial" charset="0"/>
              </a:defRPr>
            </a:lvl8pPr>
            <a:lvl9pPr marL="3886200" indent="-228600" eaLnBrk="0" fontAlgn="base" hangingPunct="0">
              <a:spcBef>
                <a:spcPct val="0"/>
              </a:spcBef>
              <a:spcAft>
                <a:spcPct val="0"/>
              </a:spcAft>
              <a:defRPr sz="2400" b="1">
                <a:solidFill>
                  <a:schemeClr val="tx1"/>
                </a:solidFill>
                <a:latin typeface="Arial" charset="0"/>
              </a:defRPr>
            </a:lvl9pPr>
          </a:lstStyle>
          <a:p>
            <a:pPr marL="342900" indent="-342900" algn="just" eaLnBrk="1" hangingPunct="1">
              <a:spcBef>
                <a:spcPct val="50000"/>
              </a:spcBef>
              <a:buFont typeface="Wingdings" panose="05000000000000000000" pitchFamily="2" charset="2"/>
              <a:buChar char="q"/>
            </a:pPr>
            <a:r>
              <a:rPr lang="en-IN" sz="2000" dirty="0">
                <a:solidFill>
                  <a:srgbClr val="87319F"/>
                </a:solidFill>
                <a:latin typeface="+mn-lt"/>
              </a:rPr>
              <a:t>The increased stability of the gauche conformer is explained based on the possibility of </a:t>
            </a:r>
            <a:r>
              <a:rPr lang="en-IN" sz="2000" dirty="0" err="1">
                <a:solidFill>
                  <a:srgbClr val="87319F"/>
                </a:solidFill>
                <a:latin typeface="+mn-lt"/>
              </a:rPr>
              <a:t>hyperconjugation</a:t>
            </a:r>
            <a:r>
              <a:rPr lang="en-IN" sz="2000" dirty="0">
                <a:solidFill>
                  <a:srgbClr val="87319F"/>
                </a:solidFill>
                <a:latin typeface="+mn-lt"/>
              </a:rPr>
              <a:t> between C-F and C-H bonds. This is </a:t>
            </a:r>
            <a:r>
              <a:rPr lang="en-IN" sz="2000" dirty="0" smtClean="0">
                <a:solidFill>
                  <a:srgbClr val="87319F"/>
                </a:solidFill>
                <a:latin typeface="+mn-lt"/>
              </a:rPr>
              <a:t>made possible due to </a:t>
            </a:r>
            <a:r>
              <a:rPr lang="en-IN" sz="2000" dirty="0">
                <a:solidFill>
                  <a:srgbClr val="87319F"/>
                </a:solidFill>
                <a:latin typeface="+mn-lt"/>
              </a:rPr>
              <a:t>the very high electronegativity of fluorine. </a:t>
            </a:r>
            <a:endParaRPr lang="en-IN" sz="2000" dirty="0" smtClean="0">
              <a:solidFill>
                <a:srgbClr val="87319F"/>
              </a:solidFill>
              <a:latin typeface="+mn-lt"/>
            </a:endParaRPr>
          </a:p>
        </p:txBody>
      </p:sp>
      <p:sp>
        <p:nvSpPr>
          <p:cNvPr id="2" name="TextBox 1"/>
          <p:cNvSpPr txBox="1"/>
          <p:nvPr/>
        </p:nvSpPr>
        <p:spPr>
          <a:xfrm>
            <a:off x="3654067" y="5505271"/>
            <a:ext cx="5389937" cy="1200329"/>
          </a:xfrm>
          <a:prstGeom prst="rect">
            <a:avLst/>
          </a:prstGeom>
          <a:noFill/>
        </p:spPr>
        <p:txBody>
          <a:bodyPr wrap="none" rtlCol="0">
            <a:spAutoFit/>
          </a:bodyPr>
          <a:lstStyle/>
          <a:p>
            <a:pPr marL="285750" indent="-285750">
              <a:buFont typeface="Wingdings" panose="05000000000000000000" pitchFamily="2" charset="2"/>
              <a:buChar char="Ø"/>
            </a:pPr>
            <a:r>
              <a:rPr lang="en-IN" b="1" dirty="0">
                <a:solidFill>
                  <a:srgbClr val="00B050"/>
                </a:solidFill>
              </a:rPr>
              <a:t>C–H σ orbital is a better electron donor and </a:t>
            </a:r>
          </a:p>
          <a:p>
            <a:pPr marL="285750" indent="-285750">
              <a:buFont typeface="Wingdings" panose="05000000000000000000" pitchFamily="2" charset="2"/>
              <a:buChar char="Ø"/>
            </a:pPr>
            <a:r>
              <a:rPr lang="en-IN" b="1" dirty="0">
                <a:solidFill>
                  <a:srgbClr val="00B050"/>
                </a:solidFill>
              </a:rPr>
              <a:t>C–F σ* orbital is a better electron acceptor. </a:t>
            </a:r>
          </a:p>
          <a:p>
            <a:pPr marL="285750" indent="-285750">
              <a:buFont typeface="Wingdings" panose="05000000000000000000" pitchFamily="2" charset="2"/>
              <a:buChar char="Ø"/>
            </a:pPr>
            <a:r>
              <a:rPr lang="en-IN" b="1" dirty="0">
                <a:solidFill>
                  <a:srgbClr val="00B050"/>
                </a:solidFill>
              </a:rPr>
              <a:t>Only the gauche conformation allows good overlap </a:t>
            </a:r>
          </a:p>
          <a:p>
            <a:pPr marL="285750" indent="-285750">
              <a:buFont typeface="Wingdings" panose="05000000000000000000" pitchFamily="2" charset="2"/>
              <a:buChar char="Ø"/>
            </a:pPr>
            <a:r>
              <a:rPr lang="en-IN" b="1" dirty="0">
                <a:solidFill>
                  <a:srgbClr val="00B050"/>
                </a:solidFill>
              </a:rPr>
              <a:t>between these orbitals.</a:t>
            </a:r>
            <a:endParaRPr lang="en-IN" b="1" dirty="0">
              <a:solidFill>
                <a:srgbClr val="00B050"/>
              </a:solidFill>
            </a:endParaRPr>
          </a:p>
        </p:txBody>
      </p:sp>
      <p:pic>
        <p:nvPicPr>
          <p:cNvPr id="14" name="Picture 8" descr="Related image"/>
          <p:cNvPicPr>
            <a:picLocks noChangeAspect="1" noChangeArrowheads="1"/>
          </p:cNvPicPr>
          <p:nvPr/>
        </p:nvPicPr>
        <p:blipFill rotWithShape="1">
          <a:blip r:embed="rId5">
            <a:extLst>
              <a:ext uri="{28A0092B-C50C-407E-A947-70E740481C1C}">
                <a14:useLocalDpi xmlns:a14="http://schemas.microsoft.com/office/drawing/2010/main" val="0"/>
              </a:ext>
            </a:extLst>
          </a:blip>
          <a:srcRect l="6608" b="62889"/>
          <a:stretch/>
        </p:blipFill>
        <p:spPr bwMode="auto">
          <a:xfrm>
            <a:off x="5953488" y="2928701"/>
            <a:ext cx="2839391" cy="1138398"/>
          </a:xfrm>
          <a:prstGeom prst="rect">
            <a:avLst/>
          </a:prstGeom>
          <a:ln w="28575" cap="sq">
            <a:solidFill>
              <a:srgbClr val="FF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5975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Intramolecular Hydrogen Bonding</a:t>
            </a:r>
            <a:endParaRPr lang="en-US" sz="3200" b="1" dirty="0">
              <a:solidFill>
                <a:srgbClr val="B533BF"/>
              </a:solidFill>
            </a:endParaRPr>
          </a:p>
        </p:txBody>
      </p:sp>
      <p:sp>
        <p:nvSpPr>
          <p:cNvPr id="7" name="Text Box 6"/>
          <p:cNvSpPr txBox="1">
            <a:spLocks noChangeArrowheads="1"/>
          </p:cNvSpPr>
          <p:nvPr/>
        </p:nvSpPr>
        <p:spPr bwMode="auto">
          <a:xfrm>
            <a:off x="241006" y="838200"/>
            <a:ext cx="86106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3838" indent="-223838" eaLnBrk="0" hangingPunct="0">
              <a:defRPr sz="2400" b="1">
                <a:solidFill>
                  <a:schemeClr val="tx1"/>
                </a:solidFill>
                <a:latin typeface="Arial" charset="0"/>
              </a:defRPr>
            </a:lvl1pPr>
            <a:lvl2pPr marL="742950" indent="-285750" eaLnBrk="0" hangingPunct="0">
              <a:defRPr sz="2400" b="1">
                <a:solidFill>
                  <a:schemeClr val="tx1"/>
                </a:solidFill>
                <a:latin typeface="Arial" charset="0"/>
              </a:defRPr>
            </a:lvl2pPr>
            <a:lvl3pPr marL="1143000" indent="-228600" eaLnBrk="0" hangingPunct="0">
              <a:defRPr sz="2400" b="1">
                <a:solidFill>
                  <a:schemeClr val="tx1"/>
                </a:solidFill>
                <a:latin typeface="Arial" charset="0"/>
              </a:defRPr>
            </a:lvl3pPr>
            <a:lvl4pPr marL="1600200" indent="-228600" eaLnBrk="0" hangingPunct="0">
              <a:defRPr sz="2400" b="1">
                <a:solidFill>
                  <a:schemeClr val="tx1"/>
                </a:solidFill>
                <a:latin typeface="Arial" charset="0"/>
              </a:defRPr>
            </a:lvl4pPr>
            <a:lvl5pPr marL="2057400" indent="-228600" eaLnBrk="0" hangingPunct="0">
              <a:defRPr sz="2400" b="1">
                <a:solidFill>
                  <a:schemeClr val="tx1"/>
                </a:solidFill>
                <a:latin typeface="Arial" charset="0"/>
              </a:defRPr>
            </a:lvl5pPr>
            <a:lvl6pPr marL="2514600" indent="-228600" eaLnBrk="0" fontAlgn="base" hangingPunct="0">
              <a:spcBef>
                <a:spcPct val="0"/>
              </a:spcBef>
              <a:spcAft>
                <a:spcPct val="0"/>
              </a:spcAft>
              <a:defRPr sz="2400" b="1">
                <a:solidFill>
                  <a:schemeClr val="tx1"/>
                </a:solidFill>
                <a:latin typeface="Arial" charset="0"/>
              </a:defRPr>
            </a:lvl6pPr>
            <a:lvl7pPr marL="2971800" indent="-228600" eaLnBrk="0" fontAlgn="base" hangingPunct="0">
              <a:spcBef>
                <a:spcPct val="0"/>
              </a:spcBef>
              <a:spcAft>
                <a:spcPct val="0"/>
              </a:spcAft>
              <a:defRPr sz="2400" b="1">
                <a:solidFill>
                  <a:schemeClr val="tx1"/>
                </a:solidFill>
                <a:latin typeface="Arial" charset="0"/>
              </a:defRPr>
            </a:lvl7pPr>
            <a:lvl8pPr marL="3429000" indent="-228600" eaLnBrk="0" fontAlgn="base" hangingPunct="0">
              <a:spcBef>
                <a:spcPct val="0"/>
              </a:spcBef>
              <a:spcAft>
                <a:spcPct val="0"/>
              </a:spcAft>
              <a:defRPr sz="2400" b="1">
                <a:solidFill>
                  <a:schemeClr val="tx1"/>
                </a:solidFill>
                <a:latin typeface="Arial" charset="0"/>
              </a:defRPr>
            </a:lvl8pPr>
            <a:lvl9pPr marL="3886200" indent="-228600" eaLnBrk="0" fontAlgn="base" hangingPunct="0">
              <a:spcBef>
                <a:spcPct val="0"/>
              </a:spcBef>
              <a:spcAft>
                <a:spcPct val="0"/>
              </a:spcAft>
              <a:defRPr sz="2400" b="1">
                <a:solidFill>
                  <a:schemeClr val="tx1"/>
                </a:solidFill>
                <a:latin typeface="Arial" charset="0"/>
              </a:defRPr>
            </a:lvl9pPr>
          </a:lstStyle>
          <a:p>
            <a:pPr marL="342900" indent="-342900">
              <a:buFont typeface="Wingdings" panose="05000000000000000000" pitchFamily="2" charset="2"/>
              <a:buChar char="q"/>
            </a:pPr>
            <a:r>
              <a:rPr lang="en-IN" sz="2000" dirty="0" smtClean="0">
                <a:solidFill>
                  <a:srgbClr val="87319F"/>
                </a:solidFill>
                <a:latin typeface="+mn-lt"/>
              </a:rPr>
              <a:t>Intramolecular H-bonding between two vicinal groups confers an appreciable amount of stability (8-20 kJ/</a:t>
            </a:r>
            <a:r>
              <a:rPr lang="en-IN" sz="2000" dirty="0" err="1" smtClean="0">
                <a:solidFill>
                  <a:srgbClr val="87319F"/>
                </a:solidFill>
                <a:latin typeface="+mn-lt"/>
              </a:rPr>
              <a:t>mol</a:t>
            </a:r>
            <a:r>
              <a:rPr lang="en-IN" sz="2000" dirty="0" smtClean="0">
                <a:solidFill>
                  <a:srgbClr val="87319F"/>
                </a:solidFill>
                <a:latin typeface="+mn-lt"/>
              </a:rPr>
              <a:t>) to a conformer</a:t>
            </a:r>
            <a:r>
              <a:rPr lang="en-IN" sz="2000" dirty="0">
                <a:solidFill>
                  <a:srgbClr val="87319F"/>
                </a:solidFill>
                <a:latin typeface="+mn-lt"/>
              </a:rPr>
              <a:t>.</a:t>
            </a:r>
          </a:p>
          <a:p>
            <a:pPr marL="342900" indent="-342900">
              <a:buFont typeface="Wingdings" panose="05000000000000000000" pitchFamily="2" charset="2"/>
              <a:buChar char="q"/>
            </a:pPr>
            <a:r>
              <a:rPr lang="en-IN" sz="2000" dirty="0" smtClean="0">
                <a:solidFill>
                  <a:srgbClr val="87319F"/>
                </a:solidFill>
                <a:latin typeface="+mn-lt"/>
              </a:rPr>
              <a:t>For effective Intramolecular H-bonding to occur, the donor and the acceptor groups must be close to each other, which is possible only in the eclipsed or gauche conformation</a:t>
            </a:r>
            <a:r>
              <a:rPr lang="en-IN" sz="2000" dirty="0">
                <a:solidFill>
                  <a:srgbClr val="87319F"/>
                </a:solidFill>
                <a:latin typeface="+mn-lt"/>
              </a:rPr>
              <a:t>.</a:t>
            </a:r>
          </a:p>
          <a:p>
            <a:pPr marL="342900" indent="-342900">
              <a:buFont typeface="Wingdings" panose="05000000000000000000" pitchFamily="2" charset="2"/>
              <a:buChar char="q"/>
            </a:pPr>
            <a:r>
              <a:rPr lang="en-IN" sz="2000" dirty="0" smtClean="0">
                <a:solidFill>
                  <a:srgbClr val="87319F"/>
                </a:solidFill>
                <a:latin typeface="+mn-lt"/>
              </a:rPr>
              <a:t>The gauche conformations with a torsion angle of 60-70° between the interacting groups are ideally suited for intramolecular H-bonding</a:t>
            </a:r>
            <a:r>
              <a:rPr lang="en-IN" sz="2000" dirty="0">
                <a:solidFill>
                  <a:srgbClr val="87319F"/>
                </a:solidFill>
                <a:latin typeface="+mn-lt"/>
              </a:rPr>
              <a:t>.</a:t>
            </a:r>
            <a:endParaRPr lang="en-IN" sz="2000" dirty="0" smtClean="0">
              <a:solidFill>
                <a:srgbClr val="87319F"/>
              </a:solidFill>
              <a:latin typeface="+mn-lt"/>
            </a:endParaRPr>
          </a:p>
        </p:txBody>
      </p:sp>
      <p:sp>
        <p:nvSpPr>
          <p:cNvPr id="11" name="Text Box 6"/>
          <p:cNvSpPr txBox="1">
            <a:spLocks noChangeArrowheads="1"/>
          </p:cNvSpPr>
          <p:nvPr/>
        </p:nvSpPr>
        <p:spPr bwMode="auto">
          <a:xfrm>
            <a:off x="225057" y="5001161"/>
            <a:ext cx="86106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3838" indent="-223838" eaLnBrk="0" hangingPunct="0">
              <a:defRPr sz="2400" b="1">
                <a:solidFill>
                  <a:schemeClr val="tx1"/>
                </a:solidFill>
                <a:latin typeface="Arial" charset="0"/>
              </a:defRPr>
            </a:lvl1pPr>
            <a:lvl2pPr marL="742950" indent="-285750" eaLnBrk="0" hangingPunct="0">
              <a:defRPr sz="2400" b="1">
                <a:solidFill>
                  <a:schemeClr val="tx1"/>
                </a:solidFill>
                <a:latin typeface="Arial" charset="0"/>
              </a:defRPr>
            </a:lvl2pPr>
            <a:lvl3pPr marL="1143000" indent="-228600" eaLnBrk="0" hangingPunct="0">
              <a:defRPr sz="2400" b="1">
                <a:solidFill>
                  <a:schemeClr val="tx1"/>
                </a:solidFill>
                <a:latin typeface="Arial" charset="0"/>
              </a:defRPr>
            </a:lvl3pPr>
            <a:lvl4pPr marL="1600200" indent="-228600" eaLnBrk="0" hangingPunct="0">
              <a:defRPr sz="2400" b="1">
                <a:solidFill>
                  <a:schemeClr val="tx1"/>
                </a:solidFill>
                <a:latin typeface="Arial" charset="0"/>
              </a:defRPr>
            </a:lvl4pPr>
            <a:lvl5pPr marL="2057400" indent="-228600" eaLnBrk="0" hangingPunct="0">
              <a:defRPr sz="2400" b="1">
                <a:solidFill>
                  <a:schemeClr val="tx1"/>
                </a:solidFill>
                <a:latin typeface="Arial" charset="0"/>
              </a:defRPr>
            </a:lvl5pPr>
            <a:lvl6pPr marL="2514600" indent="-228600" eaLnBrk="0" fontAlgn="base" hangingPunct="0">
              <a:spcBef>
                <a:spcPct val="0"/>
              </a:spcBef>
              <a:spcAft>
                <a:spcPct val="0"/>
              </a:spcAft>
              <a:defRPr sz="2400" b="1">
                <a:solidFill>
                  <a:schemeClr val="tx1"/>
                </a:solidFill>
                <a:latin typeface="Arial" charset="0"/>
              </a:defRPr>
            </a:lvl6pPr>
            <a:lvl7pPr marL="2971800" indent="-228600" eaLnBrk="0" fontAlgn="base" hangingPunct="0">
              <a:spcBef>
                <a:spcPct val="0"/>
              </a:spcBef>
              <a:spcAft>
                <a:spcPct val="0"/>
              </a:spcAft>
              <a:defRPr sz="2400" b="1">
                <a:solidFill>
                  <a:schemeClr val="tx1"/>
                </a:solidFill>
                <a:latin typeface="Arial" charset="0"/>
              </a:defRPr>
            </a:lvl7pPr>
            <a:lvl8pPr marL="3429000" indent="-228600" eaLnBrk="0" fontAlgn="base" hangingPunct="0">
              <a:spcBef>
                <a:spcPct val="0"/>
              </a:spcBef>
              <a:spcAft>
                <a:spcPct val="0"/>
              </a:spcAft>
              <a:defRPr sz="2400" b="1">
                <a:solidFill>
                  <a:schemeClr val="tx1"/>
                </a:solidFill>
                <a:latin typeface="Arial" charset="0"/>
              </a:defRPr>
            </a:lvl8pPr>
            <a:lvl9pPr marL="3886200" indent="-228600" eaLnBrk="0" fontAlgn="base" hangingPunct="0">
              <a:spcBef>
                <a:spcPct val="0"/>
              </a:spcBef>
              <a:spcAft>
                <a:spcPct val="0"/>
              </a:spcAft>
              <a:defRPr sz="2400" b="1">
                <a:solidFill>
                  <a:schemeClr val="tx1"/>
                </a:solidFill>
                <a:latin typeface="Arial" charset="0"/>
              </a:defRPr>
            </a:lvl9pPr>
          </a:lstStyle>
          <a:p>
            <a:pPr marL="342900" indent="-342900" algn="just" eaLnBrk="1" hangingPunct="1">
              <a:spcBef>
                <a:spcPct val="50000"/>
              </a:spcBef>
              <a:buFont typeface="Wingdings" panose="05000000000000000000" pitchFamily="2" charset="2"/>
              <a:buChar char="q"/>
            </a:pPr>
            <a:r>
              <a:rPr lang="en-IN" sz="2000" dirty="0" smtClean="0">
                <a:solidFill>
                  <a:srgbClr val="87319F"/>
                </a:solidFill>
                <a:latin typeface="+mn-lt"/>
              </a:rPr>
              <a:t>In general, 2-substituted </a:t>
            </a:r>
            <a:r>
              <a:rPr lang="en-IN" sz="2000" dirty="0" err="1" smtClean="0">
                <a:solidFill>
                  <a:srgbClr val="87319F"/>
                </a:solidFill>
                <a:latin typeface="+mn-lt"/>
              </a:rPr>
              <a:t>ethanols</a:t>
            </a:r>
            <a:r>
              <a:rPr lang="en-IN" sz="2000" dirty="0" smtClean="0">
                <a:solidFill>
                  <a:srgbClr val="87319F"/>
                </a:solidFill>
                <a:latin typeface="+mn-lt"/>
              </a:rPr>
              <a:t> of the type, X-CH</a:t>
            </a:r>
            <a:r>
              <a:rPr lang="en-IN" sz="2000" baseline="-25000" dirty="0" smtClean="0">
                <a:solidFill>
                  <a:srgbClr val="87319F"/>
                </a:solidFill>
                <a:latin typeface="+mn-lt"/>
              </a:rPr>
              <a:t>2</a:t>
            </a:r>
            <a:r>
              <a:rPr lang="en-IN" sz="2000" dirty="0" smtClean="0">
                <a:solidFill>
                  <a:srgbClr val="87319F"/>
                </a:solidFill>
                <a:latin typeface="+mn-lt"/>
              </a:rPr>
              <a:t>-CH</a:t>
            </a:r>
            <a:r>
              <a:rPr lang="en-IN" sz="2000" baseline="-25000" dirty="0" smtClean="0">
                <a:solidFill>
                  <a:srgbClr val="87319F"/>
                </a:solidFill>
                <a:latin typeface="+mn-lt"/>
              </a:rPr>
              <a:t>2</a:t>
            </a:r>
            <a:r>
              <a:rPr lang="en-IN" sz="2000" dirty="0" smtClean="0">
                <a:solidFill>
                  <a:srgbClr val="87319F"/>
                </a:solidFill>
                <a:latin typeface="+mn-lt"/>
              </a:rPr>
              <a:t>-OH, where X=OH, NH</a:t>
            </a:r>
            <a:r>
              <a:rPr lang="en-IN" sz="2000" baseline="-25000" dirty="0" smtClean="0">
                <a:solidFill>
                  <a:srgbClr val="87319F"/>
                </a:solidFill>
                <a:latin typeface="+mn-lt"/>
              </a:rPr>
              <a:t>2</a:t>
            </a:r>
            <a:r>
              <a:rPr lang="en-IN" sz="2000" dirty="0" smtClean="0">
                <a:solidFill>
                  <a:srgbClr val="87319F"/>
                </a:solidFill>
                <a:latin typeface="+mn-lt"/>
              </a:rPr>
              <a:t>, F, Cl, Br, OCH</a:t>
            </a:r>
            <a:r>
              <a:rPr lang="en-IN" sz="2000" baseline="-25000" dirty="0" smtClean="0">
                <a:solidFill>
                  <a:srgbClr val="87319F"/>
                </a:solidFill>
                <a:latin typeface="+mn-lt"/>
              </a:rPr>
              <a:t>3</a:t>
            </a:r>
            <a:r>
              <a:rPr lang="en-IN" sz="2000" dirty="0" smtClean="0">
                <a:solidFill>
                  <a:srgbClr val="87319F"/>
                </a:solidFill>
                <a:latin typeface="+mn-lt"/>
              </a:rPr>
              <a:t>, NHCH</a:t>
            </a:r>
            <a:r>
              <a:rPr lang="en-IN" sz="2000" baseline="-25000" dirty="0" smtClean="0">
                <a:solidFill>
                  <a:srgbClr val="87319F"/>
                </a:solidFill>
                <a:latin typeface="+mn-lt"/>
              </a:rPr>
              <a:t>3</a:t>
            </a:r>
            <a:r>
              <a:rPr lang="en-IN" sz="2000" dirty="0" smtClean="0">
                <a:solidFill>
                  <a:srgbClr val="87319F"/>
                </a:solidFill>
                <a:latin typeface="+mn-lt"/>
              </a:rPr>
              <a:t>, N(CH</a:t>
            </a:r>
            <a:r>
              <a:rPr lang="en-IN" sz="2000" baseline="-25000" dirty="0" smtClean="0">
                <a:solidFill>
                  <a:srgbClr val="87319F"/>
                </a:solidFill>
                <a:latin typeface="+mn-lt"/>
              </a:rPr>
              <a:t>3</a:t>
            </a:r>
            <a:r>
              <a:rPr lang="en-IN" sz="2000" dirty="0" smtClean="0">
                <a:solidFill>
                  <a:srgbClr val="87319F"/>
                </a:solidFill>
                <a:latin typeface="+mn-lt"/>
              </a:rPr>
              <a:t>)</a:t>
            </a:r>
            <a:r>
              <a:rPr lang="en-IN" sz="2000" baseline="-25000" dirty="0" smtClean="0">
                <a:solidFill>
                  <a:srgbClr val="87319F"/>
                </a:solidFill>
                <a:latin typeface="+mn-lt"/>
              </a:rPr>
              <a:t>2</a:t>
            </a:r>
            <a:r>
              <a:rPr lang="en-IN" sz="2000" dirty="0" smtClean="0">
                <a:solidFill>
                  <a:srgbClr val="87319F"/>
                </a:solidFill>
                <a:latin typeface="+mn-lt"/>
              </a:rPr>
              <a:t> etc. have the preferred gauche conformations with OH and X forming intramolecular H-bonds. Usually the dihedral angle is slightly greater than 60</a:t>
            </a:r>
            <a:r>
              <a:rPr lang="en-IN" sz="2000" dirty="0">
                <a:solidFill>
                  <a:srgbClr val="87319F"/>
                </a:solidFill>
                <a:latin typeface="+mn-lt"/>
              </a:rPr>
              <a:t>°. </a:t>
            </a:r>
            <a:endParaRPr lang="en-IN" sz="2000" dirty="0" smtClean="0">
              <a:solidFill>
                <a:srgbClr val="87319F"/>
              </a:solidFill>
              <a:latin typeface="+mn-lt"/>
            </a:endParaRPr>
          </a:p>
        </p:txBody>
      </p:sp>
      <p:pic>
        <p:nvPicPr>
          <p:cNvPr id="10" name="Picture 2" descr="Image result for ethylene glycol intramolecular hydrogen bondi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1828800" y="3120152"/>
            <a:ext cx="1657350" cy="1804499"/>
          </a:xfrm>
          <a:prstGeom prst="rect">
            <a:avLst/>
          </a:prstGeom>
          <a:noFill/>
          <a:extLst>
            <a:ext uri="{909E8E84-426E-40DD-AFC4-6F175D3DCCD1}">
              <a14:hiddenFill xmlns:a14="http://schemas.microsoft.com/office/drawing/2010/main">
                <a:solidFill>
                  <a:srgbClr val="FFFFFF"/>
                </a:solidFill>
              </a14:hiddenFill>
            </a:ext>
          </a:extLst>
        </p:spPr>
      </p:pic>
      <p:pic>
        <p:nvPicPr>
          <p:cNvPr id="164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0357" y="3120152"/>
            <a:ext cx="2238375" cy="168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26510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956069015"/>
              </p:ext>
            </p:extLst>
          </p:nvPr>
        </p:nvGraphicFramePr>
        <p:xfrm>
          <a:off x="1353615" y="1295400"/>
          <a:ext cx="6565445" cy="2181608"/>
        </p:xfrm>
        <a:graphic>
          <a:graphicData uri="http://schemas.openxmlformats.org/presentationml/2006/ole">
            <mc:AlternateContent xmlns:mc="http://schemas.openxmlformats.org/markup-compatibility/2006">
              <mc:Choice xmlns:v="urn:schemas-microsoft-com:vml" Requires="v">
                <p:oleObj spid="_x0000_s158738" name="CS ChemDraw Drawing" r:id="rId3" imgW="12640129" imgH="4196588" progId="ChemDraw.Document.6.0">
                  <p:embed/>
                </p:oleObj>
              </mc:Choice>
              <mc:Fallback>
                <p:oleObj name="CS ChemDraw Drawing" r:id="rId3" imgW="12640129" imgH="4196588" progId="ChemDraw.Document.6.0">
                  <p:embed/>
                  <p:pic>
                    <p:nvPicPr>
                      <p:cNvPr id="0" name=""/>
                      <p:cNvPicPr>
                        <a:picLocks noChangeAspect="1" noChangeArrowheads="1"/>
                      </p:cNvPicPr>
                      <p:nvPr/>
                    </p:nvPicPr>
                    <p:blipFill>
                      <a:blip r:embed="rId4"/>
                      <a:srcRect/>
                      <a:stretch>
                        <a:fillRect/>
                      </a:stretch>
                    </p:blipFill>
                    <p:spPr bwMode="auto">
                      <a:xfrm>
                        <a:off x="1353615" y="1295400"/>
                        <a:ext cx="6565445" cy="2181608"/>
                      </a:xfrm>
                      <a:prstGeom prst="rect">
                        <a:avLst/>
                      </a:prstGeom>
                      <a:noFill/>
                      <a:ln>
                        <a:noFill/>
                      </a:ln>
                    </p:spPr>
                  </p:pic>
                </p:oleObj>
              </mc:Fallback>
            </mc:AlternateContent>
          </a:graphicData>
        </a:graphic>
      </p:graphicFrame>
      <p:sp>
        <p:nvSpPr>
          <p:cNvPr id="8" name="TextBox 7"/>
          <p:cNvSpPr txBox="1"/>
          <p:nvPr/>
        </p:nvSpPr>
        <p:spPr>
          <a:xfrm>
            <a:off x="130123" y="152400"/>
            <a:ext cx="8883755" cy="1077218"/>
          </a:xfrm>
          <a:prstGeom prst="rect">
            <a:avLst/>
          </a:prstGeom>
          <a:noFill/>
        </p:spPr>
        <p:txBody>
          <a:bodyPr wrap="square" rtlCol="0">
            <a:spAutoFit/>
          </a:bodyPr>
          <a:lstStyle/>
          <a:p>
            <a:pPr algn="ctr"/>
            <a:r>
              <a:rPr lang="en-IN" sz="3200" b="1" dirty="0" smtClean="0">
                <a:solidFill>
                  <a:srgbClr val="B533BF"/>
                </a:solidFill>
              </a:rPr>
              <a:t>Organic Compounds form the Backbone of Our Existence and Wellbeing</a:t>
            </a:r>
            <a:endParaRPr lang="en-US" sz="3200" b="1" dirty="0">
              <a:solidFill>
                <a:srgbClr val="B533BF"/>
              </a:solidFill>
            </a:endParaRPr>
          </a:p>
        </p:txBody>
      </p:sp>
      <p:sp>
        <p:nvSpPr>
          <p:cNvPr id="2" name="TextBox 1"/>
          <p:cNvSpPr txBox="1"/>
          <p:nvPr/>
        </p:nvSpPr>
        <p:spPr>
          <a:xfrm>
            <a:off x="0" y="6211669"/>
            <a:ext cx="2616357" cy="646331"/>
          </a:xfrm>
          <a:prstGeom prst="rect">
            <a:avLst/>
          </a:prstGeom>
          <a:noFill/>
        </p:spPr>
        <p:txBody>
          <a:bodyPr wrap="none" rtlCol="0">
            <a:spAutoFit/>
          </a:bodyPr>
          <a:lstStyle/>
          <a:p>
            <a:pPr algn="ctr"/>
            <a:r>
              <a:rPr lang="en-IN" dirty="0" smtClean="0"/>
              <a:t>Vancomycin</a:t>
            </a:r>
          </a:p>
          <a:p>
            <a:pPr algn="ctr"/>
            <a:r>
              <a:rPr lang="en-IN" b="1" dirty="0" smtClean="0">
                <a:solidFill>
                  <a:srgbClr val="87319F"/>
                </a:solidFill>
              </a:rPr>
              <a:t>(Antibiotic of Last Resort)</a:t>
            </a:r>
            <a:endParaRPr lang="en-IN" b="1" dirty="0">
              <a:solidFill>
                <a:srgbClr val="87319F"/>
              </a:solidFill>
            </a:endParaRPr>
          </a:p>
        </p:txBody>
      </p:sp>
      <p:pic>
        <p:nvPicPr>
          <p:cNvPr id="158727" name="Picture 7" descr="Image result for green revolut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1800" y="4123661"/>
            <a:ext cx="2606447" cy="1956879"/>
          </a:xfrm>
          <a:prstGeom prst="rect">
            <a:avLst/>
          </a:prstGeom>
          <a:ln w="28575" cap="sq">
            <a:solidFill>
              <a:srgbClr val="FF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11" name="Picture 4" descr="Image result for vancomycin"/>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8108"/>
          <a:stretch/>
        </p:blipFill>
        <p:spPr bwMode="auto">
          <a:xfrm>
            <a:off x="61910" y="3733800"/>
            <a:ext cx="2681290" cy="2505740"/>
          </a:xfrm>
          <a:prstGeom prst="rect">
            <a:avLst/>
          </a:prstGeom>
          <a:ln w="28575" cap="sq">
            <a:solidFill>
              <a:schemeClr val="tx2">
                <a:lumMod val="60000"/>
                <a:lumOff val="40000"/>
              </a:schemeClr>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158729" name="Picture 9" descr="Image result for pesticide molecu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8247" y="4125433"/>
            <a:ext cx="3421967" cy="1957237"/>
          </a:xfrm>
          <a:prstGeom prst="rect">
            <a:avLst/>
          </a:prstGeom>
          <a:ln w="28575" cap="sq">
            <a:solidFill>
              <a:srgbClr val="FF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2927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5"/>
          <p:cNvSpPr txBox="1">
            <a:spLocks noChangeArrowheads="1"/>
          </p:cNvSpPr>
          <p:nvPr/>
        </p:nvSpPr>
        <p:spPr bwMode="auto">
          <a:xfrm>
            <a:off x="272901" y="3505200"/>
            <a:ext cx="86106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3838" indent="-223838" eaLnBrk="0" hangingPunct="0">
              <a:defRPr sz="2400" b="1">
                <a:solidFill>
                  <a:schemeClr val="tx1"/>
                </a:solidFill>
                <a:latin typeface="Arial" charset="0"/>
              </a:defRPr>
            </a:lvl1pPr>
            <a:lvl2pPr marL="742950" indent="-285750" eaLnBrk="0" hangingPunct="0">
              <a:defRPr sz="2400" b="1">
                <a:solidFill>
                  <a:schemeClr val="tx1"/>
                </a:solidFill>
                <a:latin typeface="Arial" charset="0"/>
              </a:defRPr>
            </a:lvl2pPr>
            <a:lvl3pPr marL="1143000" indent="-228600" eaLnBrk="0" hangingPunct="0">
              <a:defRPr sz="2400" b="1">
                <a:solidFill>
                  <a:schemeClr val="tx1"/>
                </a:solidFill>
                <a:latin typeface="Arial" charset="0"/>
              </a:defRPr>
            </a:lvl3pPr>
            <a:lvl4pPr marL="1600200" indent="-228600" eaLnBrk="0" hangingPunct="0">
              <a:defRPr sz="2400" b="1">
                <a:solidFill>
                  <a:schemeClr val="tx1"/>
                </a:solidFill>
                <a:latin typeface="Arial" charset="0"/>
              </a:defRPr>
            </a:lvl4pPr>
            <a:lvl5pPr marL="2057400" indent="-228600" eaLnBrk="0" hangingPunct="0">
              <a:defRPr sz="2400" b="1">
                <a:solidFill>
                  <a:schemeClr val="tx1"/>
                </a:solidFill>
                <a:latin typeface="Arial" charset="0"/>
              </a:defRPr>
            </a:lvl5pPr>
            <a:lvl6pPr marL="2514600" indent="-228600" eaLnBrk="0" fontAlgn="base" hangingPunct="0">
              <a:spcBef>
                <a:spcPct val="0"/>
              </a:spcBef>
              <a:spcAft>
                <a:spcPct val="0"/>
              </a:spcAft>
              <a:defRPr sz="2400" b="1">
                <a:solidFill>
                  <a:schemeClr val="tx1"/>
                </a:solidFill>
                <a:latin typeface="Arial" charset="0"/>
              </a:defRPr>
            </a:lvl6pPr>
            <a:lvl7pPr marL="2971800" indent="-228600" eaLnBrk="0" fontAlgn="base" hangingPunct="0">
              <a:spcBef>
                <a:spcPct val="0"/>
              </a:spcBef>
              <a:spcAft>
                <a:spcPct val="0"/>
              </a:spcAft>
              <a:defRPr sz="2400" b="1">
                <a:solidFill>
                  <a:schemeClr val="tx1"/>
                </a:solidFill>
                <a:latin typeface="Arial" charset="0"/>
              </a:defRPr>
            </a:lvl7pPr>
            <a:lvl8pPr marL="3429000" indent="-228600" eaLnBrk="0" fontAlgn="base" hangingPunct="0">
              <a:spcBef>
                <a:spcPct val="0"/>
              </a:spcBef>
              <a:spcAft>
                <a:spcPct val="0"/>
              </a:spcAft>
              <a:defRPr sz="2400" b="1">
                <a:solidFill>
                  <a:schemeClr val="tx1"/>
                </a:solidFill>
                <a:latin typeface="Arial" charset="0"/>
              </a:defRPr>
            </a:lvl8pPr>
            <a:lvl9pPr marL="3886200" indent="-228600" eaLnBrk="0" fontAlgn="base" hangingPunct="0">
              <a:spcBef>
                <a:spcPct val="0"/>
              </a:spcBef>
              <a:spcAft>
                <a:spcPct val="0"/>
              </a:spcAft>
              <a:defRPr sz="2400" b="1">
                <a:solidFill>
                  <a:schemeClr val="tx1"/>
                </a:solidFill>
                <a:latin typeface="Arial" charset="0"/>
              </a:defRPr>
            </a:lvl9pPr>
          </a:lstStyle>
          <a:p>
            <a:pPr marL="342900" indent="-342900" algn="just" eaLnBrk="1" hangingPunct="1">
              <a:spcBef>
                <a:spcPct val="50000"/>
              </a:spcBef>
              <a:buFont typeface="Wingdings" panose="05000000000000000000" pitchFamily="2" charset="2"/>
              <a:buChar char="q"/>
            </a:pPr>
            <a:r>
              <a:rPr lang="en-US" altLang="en-US" sz="2000" dirty="0">
                <a:solidFill>
                  <a:srgbClr val="87319F"/>
                </a:solidFill>
                <a:latin typeface="+mn-lt"/>
              </a:rPr>
              <a:t>Besides torsional strain and steric strain, the conformations of cycloalkanes are also affected by </a:t>
            </a:r>
            <a:r>
              <a:rPr lang="en-US" altLang="en-US" sz="2000" dirty="0">
                <a:solidFill>
                  <a:schemeClr val="accent2"/>
                </a:solidFill>
                <a:latin typeface="+mn-lt"/>
              </a:rPr>
              <a:t>angle strain</a:t>
            </a:r>
            <a:r>
              <a:rPr lang="en-US" altLang="en-US" sz="2000" dirty="0">
                <a:latin typeface="+mn-lt"/>
              </a:rPr>
              <a:t>.</a:t>
            </a:r>
          </a:p>
          <a:p>
            <a:pPr marL="342900" indent="-342900" algn="just" eaLnBrk="1" hangingPunct="1">
              <a:spcBef>
                <a:spcPct val="50000"/>
              </a:spcBef>
              <a:buFont typeface="Wingdings" panose="05000000000000000000" pitchFamily="2" charset="2"/>
              <a:buChar char="q"/>
            </a:pPr>
            <a:r>
              <a:rPr lang="en-US" altLang="en-US" sz="2000" dirty="0">
                <a:solidFill>
                  <a:schemeClr val="accent2"/>
                </a:solidFill>
                <a:latin typeface="+mn-lt"/>
              </a:rPr>
              <a:t>Angle strain</a:t>
            </a:r>
            <a:r>
              <a:rPr lang="en-US" altLang="en-US" sz="2000" dirty="0">
                <a:latin typeface="+mn-lt"/>
              </a:rPr>
              <a:t> </a:t>
            </a:r>
            <a:r>
              <a:rPr lang="en-US" altLang="en-US" sz="2000" dirty="0">
                <a:solidFill>
                  <a:srgbClr val="87319F"/>
                </a:solidFill>
                <a:latin typeface="+mn-lt"/>
              </a:rPr>
              <a:t>is an increase in energy when bond angles deviate from the optimum tetrahedral angle of 109.5</a:t>
            </a:r>
            <a:r>
              <a:rPr lang="en-US" altLang="en-US" sz="2000" dirty="0">
                <a:solidFill>
                  <a:srgbClr val="87319F"/>
                </a:solidFill>
                <a:latin typeface="+mn-lt"/>
                <a:cs typeface="Arial" charset="0"/>
              </a:rPr>
              <a:t>°</a:t>
            </a:r>
            <a:r>
              <a:rPr lang="en-US" altLang="en-US" sz="2000" dirty="0">
                <a:solidFill>
                  <a:srgbClr val="87319F"/>
                </a:solidFill>
                <a:latin typeface="+mn-lt"/>
              </a:rPr>
              <a:t>.</a:t>
            </a:r>
          </a:p>
          <a:p>
            <a:pPr marL="342900" indent="-342900" algn="just" eaLnBrk="1" hangingPunct="1">
              <a:spcBef>
                <a:spcPct val="50000"/>
              </a:spcBef>
              <a:buFont typeface="Wingdings" panose="05000000000000000000" pitchFamily="2" charset="2"/>
              <a:buChar char="q"/>
            </a:pPr>
            <a:r>
              <a:rPr lang="en-US" altLang="en-US" sz="2000" dirty="0">
                <a:solidFill>
                  <a:schemeClr val="accent2"/>
                </a:solidFill>
                <a:latin typeface="+mn-lt"/>
              </a:rPr>
              <a:t>The Baeyer strain theory</a:t>
            </a:r>
            <a:r>
              <a:rPr lang="en-US" altLang="en-US" sz="2000" dirty="0">
                <a:latin typeface="+mn-lt"/>
              </a:rPr>
              <a:t> </a:t>
            </a:r>
            <a:r>
              <a:rPr lang="en-US" altLang="en-US" sz="2000" dirty="0">
                <a:solidFill>
                  <a:srgbClr val="87319F"/>
                </a:solidFill>
                <a:latin typeface="+mn-lt"/>
              </a:rPr>
              <a:t>was formulated when it was thought that rings were flat. It states that larger rings would be very highly strained, as their bond angles would be very different from the optimum 109.5</a:t>
            </a:r>
            <a:r>
              <a:rPr lang="en-US" altLang="en-US" sz="2000" dirty="0">
                <a:solidFill>
                  <a:srgbClr val="87319F"/>
                </a:solidFill>
                <a:latin typeface="+mn-lt"/>
                <a:cs typeface="Arial" charset="0"/>
              </a:rPr>
              <a:t>°</a:t>
            </a:r>
            <a:r>
              <a:rPr lang="en-US" altLang="en-US" sz="2000" dirty="0">
                <a:solidFill>
                  <a:srgbClr val="87319F"/>
                </a:solidFill>
                <a:latin typeface="+mn-lt"/>
              </a:rPr>
              <a:t>.</a:t>
            </a:r>
          </a:p>
          <a:p>
            <a:pPr marL="342900" indent="-342900" algn="just" eaLnBrk="1" hangingPunct="1">
              <a:spcBef>
                <a:spcPct val="50000"/>
              </a:spcBef>
              <a:buFont typeface="Wingdings" panose="05000000000000000000" pitchFamily="2" charset="2"/>
              <a:buChar char="q"/>
            </a:pPr>
            <a:r>
              <a:rPr lang="en-US" altLang="en-US" sz="2000" dirty="0">
                <a:solidFill>
                  <a:schemeClr val="accent2"/>
                </a:solidFill>
                <a:latin typeface="+mn-lt"/>
              </a:rPr>
              <a:t>It turns out that cycloalkanes with more than three C atoms in the ring are not flat molecules. They are puckered to reduce strain.</a:t>
            </a:r>
          </a:p>
        </p:txBody>
      </p:sp>
      <p:sp>
        <p:nvSpPr>
          <p:cNvPr id="6" name="TextBox 5"/>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Conformations of Cycloalkanes</a:t>
            </a:r>
            <a:endParaRPr lang="en-US" sz="3200" b="1" dirty="0">
              <a:solidFill>
                <a:srgbClr val="B533BF"/>
              </a:solidFill>
            </a:endParaRPr>
          </a:p>
        </p:txBody>
      </p:sp>
      <p:pic>
        <p:nvPicPr>
          <p:cNvPr id="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737175"/>
            <a:ext cx="6858000" cy="271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116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Real Shapes of Cycloalkanes</a:t>
            </a:r>
            <a:endParaRPr lang="en-US" sz="3200" b="1" dirty="0">
              <a:solidFill>
                <a:srgbClr val="B533BF"/>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115842946"/>
              </p:ext>
            </p:extLst>
          </p:nvPr>
        </p:nvGraphicFramePr>
        <p:xfrm>
          <a:off x="838200" y="1120775"/>
          <a:ext cx="7467600" cy="1622425"/>
        </p:xfrm>
        <a:graphic>
          <a:graphicData uri="http://schemas.openxmlformats.org/presentationml/2006/ole">
            <mc:AlternateContent xmlns:mc="http://schemas.openxmlformats.org/markup-compatibility/2006">
              <mc:Choice xmlns:v="urn:schemas-microsoft-com:vml" Requires="v">
                <p:oleObj spid="_x0000_s135183" name="CS ChemDraw Drawing" r:id="rId3" imgW="3916302" imgH="851371" progId="ChemDraw.Document.6.0">
                  <p:embed/>
                </p:oleObj>
              </mc:Choice>
              <mc:Fallback>
                <p:oleObj name="CS ChemDraw Drawing" r:id="rId3" imgW="3916302" imgH="851371" progId="ChemDraw.Document.6.0">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20775"/>
                        <a:ext cx="746760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3"/>
          <p:cNvSpPr txBox="1">
            <a:spLocks noChangeArrowheads="1"/>
          </p:cNvSpPr>
          <p:nvPr/>
        </p:nvSpPr>
        <p:spPr>
          <a:xfrm>
            <a:off x="990600" y="4953000"/>
            <a:ext cx="6934200" cy="533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sz="2200" b="1" dirty="0" smtClean="0">
                <a:solidFill>
                  <a:srgbClr val="0033CC"/>
                </a:solidFill>
              </a:rPr>
              <a:t>“flat”		 “bent”	  	“envelope”	      “chair”</a:t>
            </a:r>
            <a:endParaRPr lang="en-US" sz="2200" b="1" dirty="0" smtClean="0">
              <a:solidFill>
                <a:srgbClr val="0033CC"/>
              </a:solidFill>
            </a:endParaRPr>
          </a:p>
        </p:txBody>
      </p:sp>
      <p:pic>
        <p:nvPicPr>
          <p:cNvPr id="9" name="Picture 3" descr="solomons11_fig_04_0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000" t="52483" b="9441"/>
          <a:stretch/>
        </p:blipFill>
        <p:spPr bwMode="auto">
          <a:xfrm>
            <a:off x="714035" y="3612459"/>
            <a:ext cx="1295399" cy="11117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olomons11_fig_04_10"/>
          <p:cNvPicPr>
            <a:picLocks noChangeAspect="1" noChangeArrowheads="1"/>
          </p:cNvPicPr>
          <p:nvPr/>
        </p:nvPicPr>
        <p:blipFill rotWithShape="1">
          <a:blip r:embed="rId6">
            <a:extLst>
              <a:ext uri="{28A0092B-C50C-407E-A947-70E740481C1C}">
                <a14:useLocalDpi xmlns:a14="http://schemas.microsoft.com/office/drawing/2010/main" val="0"/>
              </a:ext>
            </a:extLst>
          </a:blip>
          <a:srcRect l="21437" r="52959" b="20000"/>
          <a:stretch/>
        </p:blipFill>
        <p:spPr bwMode="auto">
          <a:xfrm>
            <a:off x="2542835" y="3595193"/>
            <a:ext cx="1600201" cy="1293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descr="solomons11_fig_04_10"/>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3792" r="-288" b="20000"/>
          <a:stretch/>
        </p:blipFill>
        <p:spPr bwMode="auto">
          <a:xfrm>
            <a:off x="4487749" y="3612459"/>
            <a:ext cx="1613921" cy="1260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descr="solomons11_figun_04_p14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6621"/>
          <a:stretch/>
        </p:blipFill>
        <p:spPr bwMode="auto">
          <a:xfrm>
            <a:off x="6429035" y="3612459"/>
            <a:ext cx="1828800" cy="1340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3599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Strain Energies of Cycloalkanes</a:t>
            </a:r>
            <a:endParaRPr lang="en-US" sz="3200" b="1" dirty="0">
              <a:solidFill>
                <a:srgbClr val="B533BF"/>
              </a:solidFill>
            </a:endParaRPr>
          </a:p>
        </p:txBody>
      </p:sp>
      <p:sp>
        <p:nvSpPr>
          <p:cNvPr id="3" name="Rectangle 1028" descr="04p110b"/>
          <p:cNvSpPr>
            <a:spLocks noGrp="1" noChangeAspect="1" noChangeArrowheads="1"/>
          </p:cNvSpPr>
          <p:nvPr/>
        </p:nvSpPr>
        <p:spPr bwMode="auto">
          <a:xfrm>
            <a:off x="342900" y="990600"/>
            <a:ext cx="8458200" cy="913368"/>
          </a:xfrm>
          <a:prstGeom prst="rect">
            <a:avLst/>
          </a:prstGeom>
          <a:blipFill dpi="0" rotWithShape="1">
            <a:blip r:embed="rId2"/>
            <a:srcRect/>
            <a:stretch>
              <a:fillRect b="-13"/>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 name="Rectangle 1027" descr="0408"/>
          <p:cNvSpPr>
            <a:spLocks noGrp="1" noChangeAspect="1" noChangeArrowheads="1"/>
          </p:cNvSpPr>
          <p:nvPr/>
        </p:nvSpPr>
        <p:spPr bwMode="auto">
          <a:xfrm>
            <a:off x="609600" y="2057400"/>
            <a:ext cx="8001000" cy="4649192"/>
          </a:xfrm>
          <a:prstGeom prst="rect">
            <a:avLst/>
          </a:prstGeom>
          <a:blipFill dpi="0" rotWithShape="1">
            <a:blip r:embed="rId3"/>
            <a:srcRect/>
            <a:stretch>
              <a:fillRect r="-13"/>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22088118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705600" y="3352800"/>
            <a:ext cx="1981200" cy="327660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Cyclopropane</a:t>
            </a:r>
            <a:endParaRPr lang="en-US" sz="3200" b="1" dirty="0">
              <a:solidFill>
                <a:srgbClr val="B533BF"/>
              </a:solidFill>
            </a:endParaRPr>
          </a:p>
        </p:txBody>
      </p:sp>
      <p:pic>
        <p:nvPicPr>
          <p:cNvPr id="13" name="Picture 7" descr="FG03_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962400"/>
            <a:ext cx="5752548" cy="2514600"/>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p:cNvSpPr txBox="1">
            <a:spLocks/>
          </p:cNvSpPr>
          <p:nvPr/>
        </p:nvSpPr>
        <p:spPr>
          <a:xfrm>
            <a:off x="76200" y="1066801"/>
            <a:ext cx="5181600" cy="243839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 typeface="Wingdings" panose="05000000000000000000" pitchFamily="2" charset="2"/>
              <a:buChar char="q"/>
            </a:pPr>
            <a:r>
              <a:rPr lang="en-US" altLang="en-US" sz="2000" b="1" dirty="0" smtClean="0">
                <a:solidFill>
                  <a:srgbClr val="87319F"/>
                </a:solidFill>
                <a:ea typeface="ＭＳ Ｐゴシック" pitchFamily="80" charset="-128"/>
              </a:rPr>
              <a:t>Planar structure</a:t>
            </a:r>
          </a:p>
          <a:p>
            <a:pPr>
              <a:lnSpc>
                <a:spcPct val="90000"/>
              </a:lnSpc>
              <a:buFont typeface="Wingdings" panose="05000000000000000000" pitchFamily="2" charset="2"/>
              <a:buChar char="q"/>
            </a:pPr>
            <a:r>
              <a:rPr lang="en-US" altLang="en-US" sz="2000" b="1" dirty="0" smtClean="0">
                <a:solidFill>
                  <a:srgbClr val="87319F"/>
                </a:solidFill>
                <a:ea typeface="ＭＳ Ｐゴシック" pitchFamily="80" charset="-128"/>
              </a:rPr>
              <a:t>Bond angles of 60°</a:t>
            </a:r>
          </a:p>
          <a:p>
            <a:pPr lvl="1">
              <a:lnSpc>
                <a:spcPct val="90000"/>
              </a:lnSpc>
              <a:buFont typeface="Wingdings" panose="05000000000000000000" pitchFamily="2" charset="2"/>
              <a:buChar char="Ø"/>
            </a:pPr>
            <a:r>
              <a:rPr lang="en-US" altLang="en-US" sz="2000" b="1" dirty="0" smtClean="0">
                <a:solidFill>
                  <a:srgbClr val="87319F"/>
                </a:solidFill>
                <a:ea typeface="ＭＳ Ｐゴシック" pitchFamily="80" charset="-128"/>
              </a:rPr>
              <a:t>Requires that sp</a:t>
            </a:r>
            <a:r>
              <a:rPr lang="en-US" altLang="en-US" sz="2000" b="1" baseline="30000" dirty="0" smtClean="0">
                <a:solidFill>
                  <a:srgbClr val="87319F"/>
                </a:solidFill>
                <a:ea typeface="ＭＳ Ｐゴシック" pitchFamily="80" charset="-128"/>
              </a:rPr>
              <a:t>3</a:t>
            </a:r>
            <a:r>
              <a:rPr lang="en-US" altLang="en-US" sz="2000" b="1" baseline="-25000" dirty="0" smtClean="0">
                <a:solidFill>
                  <a:srgbClr val="87319F"/>
                </a:solidFill>
                <a:ea typeface="ＭＳ Ｐゴシック" pitchFamily="80" charset="-128"/>
              </a:rPr>
              <a:t> </a:t>
            </a:r>
            <a:r>
              <a:rPr lang="en-US" altLang="en-US" sz="2000" b="1" dirty="0" smtClean="0">
                <a:solidFill>
                  <a:srgbClr val="87319F"/>
                </a:solidFill>
                <a:ea typeface="ＭＳ Ｐゴシック" pitchFamily="80" charset="-128"/>
              </a:rPr>
              <a:t>based bonds are bent</a:t>
            </a:r>
          </a:p>
          <a:p>
            <a:pPr lvl="2">
              <a:lnSpc>
                <a:spcPct val="90000"/>
              </a:lnSpc>
              <a:buFont typeface="Wingdings" panose="05000000000000000000" pitchFamily="2" charset="2"/>
              <a:buChar char="Ø"/>
            </a:pPr>
            <a:r>
              <a:rPr lang="en-US" altLang="en-US" sz="2000" b="1" dirty="0" smtClean="0">
                <a:solidFill>
                  <a:srgbClr val="87319F"/>
                </a:solidFill>
                <a:ea typeface="ＭＳ Ｐゴシック" pitchFamily="80" charset="-128"/>
              </a:rPr>
              <a:t>Angle Strain!</a:t>
            </a:r>
          </a:p>
          <a:p>
            <a:pPr lvl="2">
              <a:lnSpc>
                <a:spcPct val="90000"/>
              </a:lnSpc>
              <a:buFont typeface="Wingdings" panose="05000000000000000000" pitchFamily="2" charset="2"/>
              <a:buChar char="Ø"/>
            </a:pPr>
            <a:r>
              <a:rPr lang="en-US" altLang="en-US" sz="2000" b="1" dirty="0" smtClean="0">
                <a:solidFill>
                  <a:srgbClr val="87319F"/>
                </a:solidFill>
                <a:ea typeface="ＭＳ Ｐゴシック" pitchFamily="80" charset="-128"/>
              </a:rPr>
              <a:t>Bent bonds = weak bonds</a:t>
            </a:r>
          </a:p>
          <a:p>
            <a:pPr>
              <a:lnSpc>
                <a:spcPct val="90000"/>
              </a:lnSpc>
              <a:buFont typeface="Wingdings" panose="05000000000000000000" pitchFamily="2" charset="2"/>
              <a:buChar char="q"/>
            </a:pPr>
            <a:r>
              <a:rPr lang="en-US" altLang="en-US" sz="2000" b="1" dirty="0" smtClean="0">
                <a:solidFill>
                  <a:srgbClr val="87319F"/>
                </a:solidFill>
                <a:ea typeface="ＭＳ Ｐゴシック" pitchFamily="80" charset="-128"/>
              </a:rPr>
              <a:t>All C-H bonds are eclipsed</a:t>
            </a:r>
          </a:p>
          <a:p>
            <a:pPr lvl="1">
              <a:lnSpc>
                <a:spcPct val="90000"/>
              </a:lnSpc>
              <a:buFont typeface="Wingdings" panose="05000000000000000000" pitchFamily="2" charset="2"/>
              <a:buChar char="Ø"/>
            </a:pPr>
            <a:r>
              <a:rPr lang="en-US" altLang="en-US" sz="2000" b="1" dirty="0" err="1" smtClean="0">
                <a:solidFill>
                  <a:srgbClr val="87319F"/>
                </a:solidFill>
                <a:ea typeface="ＭＳ Ｐゴシック" pitchFamily="80" charset="-128"/>
              </a:rPr>
              <a:t>Torstional</a:t>
            </a:r>
            <a:r>
              <a:rPr lang="en-US" altLang="en-US" sz="2000" b="1" dirty="0" smtClean="0">
                <a:solidFill>
                  <a:srgbClr val="87319F"/>
                </a:solidFill>
                <a:ea typeface="ＭＳ Ｐゴシック" pitchFamily="80" charset="-128"/>
              </a:rPr>
              <a:t> strain!</a:t>
            </a:r>
          </a:p>
          <a:p>
            <a:endParaRPr lang="en-US" altLang="en-US" dirty="0" smtClean="0">
              <a:ea typeface="ＭＳ Ｐゴシック" pitchFamily="80" charset="-128"/>
            </a:endParaRPr>
          </a:p>
        </p:txBody>
      </p:sp>
      <p:pic>
        <p:nvPicPr>
          <p:cNvPr id="15" name="Picture 4" descr="0404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830" t="5078" b="11959"/>
          <a:stretch/>
        </p:blipFill>
        <p:spPr bwMode="auto">
          <a:xfrm>
            <a:off x="7529513" y="1094480"/>
            <a:ext cx="1614487" cy="1390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36197"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r="58032"/>
          <a:stretch/>
        </p:blipFill>
        <p:spPr bwMode="auto">
          <a:xfrm>
            <a:off x="6862079" y="3505200"/>
            <a:ext cx="1649941" cy="1337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198"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58108"/>
          <a:stretch/>
        </p:blipFill>
        <p:spPr bwMode="auto">
          <a:xfrm>
            <a:off x="6863572" y="5105392"/>
            <a:ext cx="1646954" cy="1337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9"/>
          <p:cNvPicPr>
            <a:picLocks noChangeAspect="1" noChangeArrowheads="1"/>
          </p:cNvPicPr>
          <p:nvPr/>
        </p:nvPicPr>
        <p:blipFill>
          <a:blip r:embed="rId5">
            <a:extLst>
              <a:ext uri="{28A0092B-C50C-407E-A947-70E740481C1C}">
                <a14:useLocalDpi xmlns:a14="http://schemas.microsoft.com/office/drawing/2010/main" val="0"/>
              </a:ext>
            </a:extLst>
          </a:blip>
          <a:srcRect l="69724" r="2" b="34680"/>
          <a:stretch>
            <a:fillRect/>
          </a:stretch>
        </p:blipFill>
        <p:spPr bwMode="auto">
          <a:xfrm>
            <a:off x="5406802" y="1143000"/>
            <a:ext cx="2041525" cy="134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358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1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19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0123" y="152400"/>
            <a:ext cx="8883755" cy="584775"/>
          </a:xfrm>
          <a:prstGeom prst="rect">
            <a:avLst/>
          </a:prstGeom>
          <a:noFill/>
        </p:spPr>
        <p:txBody>
          <a:bodyPr wrap="square" rtlCol="0">
            <a:spAutoFit/>
          </a:bodyPr>
          <a:lstStyle/>
          <a:p>
            <a:pPr algn="ctr"/>
            <a:r>
              <a:rPr lang="en-IN" sz="3200" b="1" dirty="0" err="1" smtClean="0">
                <a:solidFill>
                  <a:srgbClr val="B533BF"/>
                </a:solidFill>
              </a:rPr>
              <a:t>Cyclobutane</a:t>
            </a:r>
            <a:endParaRPr lang="en-US" sz="3200" b="1" dirty="0">
              <a:solidFill>
                <a:srgbClr val="B533BF"/>
              </a:solidFill>
            </a:endParaRPr>
          </a:p>
        </p:txBody>
      </p:sp>
      <p:sp>
        <p:nvSpPr>
          <p:cNvPr id="5" name="Content Placeholder 2"/>
          <p:cNvSpPr txBox="1">
            <a:spLocks/>
          </p:cNvSpPr>
          <p:nvPr/>
        </p:nvSpPr>
        <p:spPr>
          <a:xfrm>
            <a:off x="0" y="990600"/>
            <a:ext cx="6400800" cy="205739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buFont typeface="Wingdings" panose="05000000000000000000" pitchFamily="2" charset="2"/>
              <a:buChar char="q"/>
            </a:pPr>
            <a:r>
              <a:rPr lang="en-US" altLang="en-US" sz="2000" b="1" dirty="0" smtClean="0">
                <a:solidFill>
                  <a:srgbClr val="87319F"/>
                </a:solidFill>
                <a:ea typeface="ＭＳ Ｐゴシック" pitchFamily="80" charset="-128"/>
                <a:sym typeface="Symbol" pitchFamily="80" charset="2"/>
              </a:rPr>
              <a:t>Less angle strain than cyclopropane</a:t>
            </a:r>
          </a:p>
          <a:p>
            <a:pPr>
              <a:lnSpc>
                <a:spcPct val="80000"/>
              </a:lnSpc>
              <a:buFont typeface="Wingdings" panose="05000000000000000000" pitchFamily="2" charset="2"/>
              <a:buChar char="q"/>
            </a:pPr>
            <a:r>
              <a:rPr lang="en-US" altLang="en-US" sz="2000" b="1" dirty="0" smtClean="0">
                <a:solidFill>
                  <a:srgbClr val="87319F"/>
                </a:solidFill>
                <a:ea typeface="ＭＳ Ｐゴシック" pitchFamily="80" charset="-128"/>
                <a:sym typeface="Symbol" pitchFamily="80" charset="2"/>
              </a:rPr>
              <a:t>More torsional strain</a:t>
            </a:r>
          </a:p>
          <a:p>
            <a:pPr lvl="1">
              <a:lnSpc>
                <a:spcPct val="80000"/>
              </a:lnSpc>
              <a:buFont typeface="Wingdings" panose="05000000000000000000" pitchFamily="2" charset="2"/>
              <a:buChar char="Ø"/>
            </a:pPr>
            <a:r>
              <a:rPr lang="en-US" altLang="en-US" sz="2000" b="1" dirty="0" smtClean="0">
                <a:solidFill>
                  <a:srgbClr val="87319F"/>
                </a:solidFill>
                <a:ea typeface="ＭＳ Ｐゴシック" pitchFamily="80" charset="-128"/>
                <a:sym typeface="Symbol" pitchFamily="80" charset="2"/>
              </a:rPr>
              <a:t>larger number of ring hydrogens</a:t>
            </a:r>
          </a:p>
          <a:p>
            <a:pPr>
              <a:lnSpc>
                <a:spcPct val="80000"/>
              </a:lnSpc>
              <a:buFont typeface="Wingdings" panose="05000000000000000000" pitchFamily="2" charset="2"/>
              <a:buChar char="q"/>
            </a:pPr>
            <a:r>
              <a:rPr lang="en-US" altLang="en-US" sz="2000" b="1" dirty="0" smtClean="0">
                <a:solidFill>
                  <a:srgbClr val="87319F"/>
                </a:solidFill>
                <a:ea typeface="ＭＳ Ｐゴシック" pitchFamily="80" charset="-128"/>
                <a:sym typeface="Symbol" pitchFamily="80" charset="2"/>
              </a:rPr>
              <a:t>Slightly bent out of plane</a:t>
            </a:r>
          </a:p>
          <a:p>
            <a:pPr lvl="1">
              <a:lnSpc>
                <a:spcPct val="80000"/>
              </a:lnSpc>
              <a:buFont typeface="Wingdings" panose="05000000000000000000" pitchFamily="2" charset="2"/>
              <a:buChar char="Ø"/>
            </a:pPr>
            <a:r>
              <a:rPr lang="en-US" altLang="en-US" sz="2000" b="1" dirty="0" smtClean="0">
                <a:solidFill>
                  <a:srgbClr val="87319F"/>
                </a:solidFill>
                <a:ea typeface="ＭＳ Ｐゴシック" pitchFamily="80" charset="-128"/>
                <a:sym typeface="Symbol" pitchFamily="80" charset="2"/>
              </a:rPr>
              <a:t>One carbon atom is about 25°out of </a:t>
            </a:r>
          </a:p>
          <a:p>
            <a:pPr marL="457200" lvl="1" indent="0">
              <a:lnSpc>
                <a:spcPct val="80000"/>
              </a:lnSpc>
              <a:buNone/>
            </a:pPr>
            <a:r>
              <a:rPr lang="en-US" altLang="en-US" sz="2000" b="1" dirty="0" smtClean="0">
                <a:solidFill>
                  <a:srgbClr val="87319F"/>
                </a:solidFill>
                <a:ea typeface="ＭＳ Ｐゴシック" pitchFamily="80" charset="-128"/>
                <a:sym typeface="Symbol" pitchFamily="80" charset="2"/>
              </a:rPr>
              <a:t>the plane</a:t>
            </a:r>
          </a:p>
          <a:p>
            <a:pPr lvl="1">
              <a:lnSpc>
                <a:spcPct val="80000"/>
              </a:lnSpc>
              <a:buFont typeface="Wingdings" panose="05000000000000000000" pitchFamily="2" charset="2"/>
              <a:buChar char="Ø"/>
            </a:pPr>
            <a:r>
              <a:rPr lang="en-US" altLang="en-US" sz="2000" b="1" i="1" dirty="0" smtClean="0">
                <a:solidFill>
                  <a:srgbClr val="87319F"/>
                </a:solidFill>
                <a:ea typeface="ＭＳ Ｐゴシック" pitchFamily="80" charset="-128"/>
                <a:sym typeface="Symbol" pitchFamily="80" charset="2"/>
              </a:rPr>
              <a:t>Increases</a:t>
            </a:r>
            <a:r>
              <a:rPr lang="en-US" altLang="en-US" sz="2000" b="1" dirty="0" smtClean="0">
                <a:solidFill>
                  <a:srgbClr val="87319F"/>
                </a:solidFill>
                <a:ea typeface="ＭＳ Ｐゴシック" pitchFamily="80" charset="-128"/>
                <a:sym typeface="Symbol" pitchFamily="80" charset="2"/>
              </a:rPr>
              <a:t> angle strain but </a:t>
            </a:r>
            <a:r>
              <a:rPr lang="en-US" altLang="en-US" sz="2000" b="1" i="1" dirty="0" smtClean="0">
                <a:solidFill>
                  <a:srgbClr val="87319F"/>
                </a:solidFill>
                <a:ea typeface="ＭＳ Ｐゴシック" pitchFamily="80" charset="-128"/>
                <a:sym typeface="Symbol" pitchFamily="80" charset="2"/>
              </a:rPr>
              <a:t>decreases</a:t>
            </a:r>
            <a:r>
              <a:rPr lang="en-US" altLang="en-US" sz="2000" b="1" dirty="0" smtClean="0">
                <a:solidFill>
                  <a:srgbClr val="87319F"/>
                </a:solidFill>
                <a:ea typeface="ＭＳ Ｐゴシック" pitchFamily="80" charset="-128"/>
                <a:sym typeface="Symbol" pitchFamily="80" charset="2"/>
              </a:rPr>
              <a:t> </a:t>
            </a:r>
          </a:p>
          <a:p>
            <a:pPr marL="457200" lvl="1" indent="0">
              <a:lnSpc>
                <a:spcPct val="80000"/>
              </a:lnSpc>
              <a:buNone/>
            </a:pPr>
            <a:r>
              <a:rPr lang="en-US" altLang="en-US" sz="2000" b="1" dirty="0" smtClean="0">
                <a:solidFill>
                  <a:srgbClr val="87319F"/>
                </a:solidFill>
                <a:ea typeface="ＭＳ Ｐゴシック" pitchFamily="80" charset="-128"/>
                <a:sym typeface="Symbol" pitchFamily="80" charset="2"/>
              </a:rPr>
              <a:t>torsional strain</a:t>
            </a:r>
          </a:p>
          <a:p>
            <a:endParaRPr lang="en-US" altLang="en-US" dirty="0" smtClean="0">
              <a:ea typeface="ＭＳ Ｐゴシック" pitchFamily="80" charset="-128"/>
            </a:endParaRPr>
          </a:p>
        </p:txBody>
      </p:sp>
      <p:pic>
        <p:nvPicPr>
          <p:cNvPr id="137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73500"/>
            <a:ext cx="8534400" cy="245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964016"/>
            <a:ext cx="4210442" cy="168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445642" y="2667000"/>
            <a:ext cx="3204852" cy="646331"/>
          </a:xfrm>
          <a:prstGeom prst="rect">
            <a:avLst/>
          </a:prstGeom>
          <a:noFill/>
        </p:spPr>
        <p:txBody>
          <a:bodyPr wrap="none" rtlCol="0">
            <a:spAutoFit/>
          </a:bodyPr>
          <a:lstStyle/>
          <a:p>
            <a:r>
              <a:rPr lang="en-IN" i="1" dirty="0" smtClean="0">
                <a:solidFill>
                  <a:srgbClr val="3232E6"/>
                </a:solidFill>
              </a:rPr>
              <a:t>Flat structure would have 8 H-H </a:t>
            </a:r>
          </a:p>
          <a:p>
            <a:r>
              <a:rPr lang="en-IN" i="1" dirty="0" smtClean="0">
                <a:solidFill>
                  <a:srgbClr val="3232E6"/>
                </a:solidFill>
              </a:rPr>
              <a:t>eclipsing interactions!</a:t>
            </a:r>
            <a:endParaRPr lang="en-IN" i="1" dirty="0">
              <a:solidFill>
                <a:srgbClr val="3232E6"/>
              </a:solidFill>
            </a:endParaRPr>
          </a:p>
        </p:txBody>
      </p:sp>
    </p:spTree>
    <p:extLst>
      <p:ext uri="{BB962C8B-B14F-4D97-AF65-F5344CB8AC3E}">
        <p14:creationId xmlns:p14="http://schemas.microsoft.com/office/powerpoint/2010/main" val="22386268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0123" y="152400"/>
            <a:ext cx="8883755" cy="584775"/>
          </a:xfrm>
          <a:prstGeom prst="rect">
            <a:avLst/>
          </a:prstGeom>
          <a:noFill/>
        </p:spPr>
        <p:txBody>
          <a:bodyPr wrap="square" rtlCol="0">
            <a:spAutoFit/>
          </a:bodyPr>
          <a:lstStyle/>
          <a:p>
            <a:pPr algn="ctr"/>
            <a:r>
              <a:rPr lang="en-IN" sz="3200" b="1" dirty="0" err="1" smtClean="0">
                <a:solidFill>
                  <a:srgbClr val="B533BF"/>
                </a:solidFill>
              </a:rPr>
              <a:t>Cyclopentane</a:t>
            </a:r>
            <a:endParaRPr lang="en-US" sz="3200" b="1" dirty="0">
              <a:solidFill>
                <a:srgbClr val="B533BF"/>
              </a:solidFill>
            </a:endParaRPr>
          </a:p>
        </p:txBody>
      </p:sp>
      <p:sp>
        <p:nvSpPr>
          <p:cNvPr id="7" name="Content Placeholder 2"/>
          <p:cNvSpPr txBox="1">
            <a:spLocks/>
          </p:cNvSpPr>
          <p:nvPr/>
        </p:nvSpPr>
        <p:spPr>
          <a:xfrm>
            <a:off x="76200" y="1066800"/>
            <a:ext cx="8229600" cy="252968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 typeface="Wingdings" panose="05000000000000000000" pitchFamily="2" charset="2"/>
              <a:buChar char="q"/>
            </a:pPr>
            <a:r>
              <a:rPr lang="en-US" altLang="en-US" sz="2000" b="1" dirty="0" smtClean="0">
                <a:solidFill>
                  <a:srgbClr val="87319F"/>
                </a:solidFill>
                <a:ea typeface="ＭＳ Ｐゴシック" pitchFamily="80" charset="-128"/>
              </a:rPr>
              <a:t>Conformations of </a:t>
            </a:r>
            <a:r>
              <a:rPr lang="en-US" altLang="en-US" sz="2000" b="1" dirty="0" err="1" smtClean="0">
                <a:solidFill>
                  <a:srgbClr val="87319F"/>
                </a:solidFill>
                <a:ea typeface="ＭＳ Ｐゴシック" pitchFamily="80" charset="-128"/>
              </a:rPr>
              <a:t>cyclopentane</a:t>
            </a:r>
            <a:r>
              <a:rPr lang="en-US" altLang="en-US" sz="2000" b="1" dirty="0" smtClean="0">
                <a:solidFill>
                  <a:srgbClr val="87319F"/>
                </a:solidFill>
                <a:ea typeface="ＭＳ Ｐゴシック" pitchFamily="80" charset="-128"/>
              </a:rPr>
              <a:t> are nonplanar</a:t>
            </a:r>
          </a:p>
          <a:p>
            <a:pPr lvl="1">
              <a:lnSpc>
                <a:spcPct val="90000"/>
              </a:lnSpc>
              <a:buFont typeface="Wingdings" panose="05000000000000000000" pitchFamily="2" charset="2"/>
              <a:buChar char="Ø"/>
            </a:pPr>
            <a:r>
              <a:rPr lang="en-US" altLang="en-US" sz="2000" b="1" dirty="0" smtClean="0">
                <a:solidFill>
                  <a:srgbClr val="87319F"/>
                </a:solidFill>
                <a:ea typeface="ＭＳ Ｐゴシック" pitchFamily="80" charset="-128"/>
              </a:rPr>
              <a:t>reduces torsional strain</a:t>
            </a:r>
          </a:p>
          <a:p>
            <a:pPr lvl="1">
              <a:lnSpc>
                <a:spcPct val="90000"/>
              </a:lnSpc>
              <a:buFont typeface="Wingdings" panose="05000000000000000000" pitchFamily="2" charset="2"/>
              <a:buChar char="Ø"/>
            </a:pPr>
            <a:r>
              <a:rPr lang="en-US" altLang="en-US" sz="2000" b="1" dirty="0" smtClean="0">
                <a:solidFill>
                  <a:srgbClr val="87319F"/>
                </a:solidFill>
                <a:ea typeface="ＭＳ Ｐゴシック" pitchFamily="80" charset="-128"/>
              </a:rPr>
              <a:t>Planar </a:t>
            </a:r>
            <a:r>
              <a:rPr lang="en-US" altLang="en-US" sz="2000" b="1" dirty="0" err="1" smtClean="0">
                <a:solidFill>
                  <a:srgbClr val="87319F"/>
                </a:solidFill>
                <a:ea typeface="ＭＳ Ｐゴシック" pitchFamily="80" charset="-128"/>
              </a:rPr>
              <a:t>cyclopentane</a:t>
            </a:r>
            <a:r>
              <a:rPr lang="en-US" altLang="en-US" sz="2000" b="1" dirty="0" smtClean="0">
                <a:solidFill>
                  <a:srgbClr val="87319F"/>
                </a:solidFill>
                <a:ea typeface="ＭＳ Ｐゴシック" pitchFamily="80" charset="-128"/>
              </a:rPr>
              <a:t> would have almost no </a:t>
            </a:r>
          </a:p>
          <a:p>
            <a:pPr marL="457200" lvl="1" indent="0">
              <a:lnSpc>
                <a:spcPct val="90000"/>
              </a:lnSpc>
              <a:buNone/>
            </a:pPr>
            <a:r>
              <a:rPr lang="en-US" altLang="en-US" sz="2000" b="1" dirty="0" smtClean="0">
                <a:solidFill>
                  <a:srgbClr val="87319F"/>
                </a:solidFill>
                <a:ea typeface="ＭＳ Ｐゴシック" pitchFamily="80" charset="-128"/>
              </a:rPr>
              <a:t>angle strain but very high torsional strain</a:t>
            </a:r>
          </a:p>
          <a:p>
            <a:pPr>
              <a:lnSpc>
                <a:spcPct val="90000"/>
              </a:lnSpc>
              <a:buFont typeface="Wingdings" panose="05000000000000000000" pitchFamily="2" charset="2"/>
              <a:buChar char="q"/>
            </a:pPr>
            <a:r>
              <a:rPr lang="en-US" altLang="en-US" sz="2000" b="1" dirty="0" smtClean="0">
                <a:solidFill>
                  <a:srgbClr val="87319F"/>
                </a:solidFill>
                <a:ea typeface="ＭＳ Ｐゴシック" pitchFamily="80" charset="-128"/>
              </a:rPr>
              <a:t>Envelope</a:t>
            </a:r>
          </a:p>
          <a:p>
            <a:pPr lvl="1">
              <a:lnSpc>
                <a:spcPct val="90000"/>
              </a:lnSpc>
              <a:buFont typeface="Wingdings" panose="05000000000000000000" pitchFamily="2" charset="2"/>
              <a:buChar char="Ø"/>
            </a:pPr>
            <a:r>
              <a:rPr lang="en-US" altLang="en-US" sz="2000" b="1" dirty="0" smtClean="0">
                <a:solidFill>
                  <a:srgbClr val="87319F"/>
                </a:solidFill>
                <a:ea typeface="ＭＳ Ｐゴシック" pitchFamily="80" charset="-128"/>
              </a:rPr>
              <a:t>Four carbon atoms plane</a:t>
            </a:r>
          </a:p>
          <a:p>
            <a:pPr lvl="1">
              <a:lnSpc>
                <a:spcPct val="90000"/>
              </a:lnSpc>
              <a:buFont typeface="Wingdings" panose="05000000000000000000" pitchFamily="2" charset="2"/>
              <a:buChar char="Ø"/>
            </a:pPr>
            <a:r>
              <a:rPr lang="en-US" altLang="en-US" sz="2000" b="1" dirty="0" smtClean="0">
                <a:solidFill>
                  <a:srgbClr val="87319F"/>
                </a:solidFill>
                <a:ea typeface="ＭＳ Ｐゴシック" pitchFamily="80" charset="-128"/>
              </a:rPr>
              <a:t>The fifth carbon atom is above or below the plane</a:t>
            </a:r>
            <a:endParaRPr lang="en-CA" altLang="en-US" sz="2000" b="1" dirty="0" smtClean="0">
              <a:solidFill>
                <a:srgbClr val="87319F"/>
              </a:solidFill>
              <a:ea typeface="ＭＳ Ｐゴシック" pitchFamily="80" charset="-128"/>
            </a:endParaRPr>
          </a:p>
          <a:p>
            <a:endParaRPr lang="en-US" altLang="en-US" dirty="0" smtClean="0">
              <a:ea typeface="ＭＳ Ｐゴシック" pitchFamily="80" charset="-128"/>
            </a:endParaRPr>
          </a:p>
        </p:txBody>
      </p:sp>
      <p:pic>
        <p:nvPicPr>
          <p:cNvPr id="8" name="Picture 5" descr="04_06"/>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4191000"/>
            <a:ext cx="8574088" cy="23955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51071" r="24464"/>
          <a:stretch/>
        </p:blipFill>
        <p:spPr bwMode="auto">
          <a:xfrm>
            <a:off x="6398139" y="1219200"/>
            <a:ext cx="25656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45735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11"/>
          <p:cNvSpPr txBox="1">
            <a:spLocks noChangeArrowheads="1"/>
          </p:cNvSpPr>
          <p:nvPr/>
        </p:nvSpPr>
        <p:spPr bwMode="auto">
          <a:xfrm>
            <a:off x="5029200" y="4766608"/>
            <a:ext cx="3810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400" b="1" dirty="0" smtClean="0">
                <a:solidFill>
                  <a:srgbClr val="C00000"/>
                </a:solidFill>
                <a:effectLst>
                  <a:outerShdw blurRad="38100" dist="38100" dir="2700000" algn="tl">
                    <a:srgbClr val="000000">
                      <a:alpha val="43137"/>
                    </a:srgbClr>
                  </a:outerShdw>
                </a:effectLst>
                <a:latin typeface="Times New Roman" pitchFamily="18" charset="0"/>
              </a:rPr>
              <a:t>Cyclohexane</a:t>
            </a:r>
            <a:r>
              <a:rPr lang="en-US" sz="2400" b="1" dirty="0">
                <a:solidFill>
                  <a:srgbClr val="C00000"/>
                </a:solidFill>
                <a:latin typeface="Times New Roman" pitchFamily="18" charset="0"/>
              </a:rPr>
              <a:t>,</a:t>
            </a:r>
            <a:r>
              <a:rPr lang="en-US" sz="2400" b="1" dirty="0" smtClean="0">
                <a:solidFill>
                  <a:srgbClr val="C00000"/>
                </a:solidFill>
                <a:latin typeface="Times New Roman" pitchFamily="18" charset="0"/>
              </a:rPr>
              <a:t> </a:t>
            </a:r>
            <a:r>
              <a:rPr lang="en-US" sz="2400" b="1" dirty="0">
                <a:solidFill>
                  <a:srgbClr val="C00000"/>
                </a:solidFill>
                <a:latin typeface="Times New Roman" pitchFamily="18" charset="0"/>
              </a:rPr>
              <a:t>the true </a:t>
            </a:r>
            <a:r>
              <a:rPr lang="en-US" sz="2400" b="1" i="1" dirty="0">
                <a:solidFill>
                  <a:srgbClr val="C00000"/>
                </a:solidFill>
                <a:latin typeface="Times New Roman" pitchFamily="18" charset="0"/>
              </a:rPr>
              <a:t>Lord of the Rings</a:t>
            </a:r>
            <a:r>
              <a:rPr lang="en-US" sz="2400" b="1" dirty="0">
                <a:solidFill>
                  <a:srgbClr val="C00000"/>
                </a:solidFill>
                <a:latin typeface="Times New Roman" pitchFamily="18" charset="0"/>
              </a:rPr>
              <a:t> (in organic chemistry; mastering it will give you great power indeed!)</a:t>
            </a:r>
          </a:p>
        </p:txBody>
      </p:sp>
      <p:sp>
        <p:nvSpPr>
          <p:cNvPr id="32773" name="Text Box 13"/>
          <p:cNvSpPr txBox="1">
            <a:spLocks noChangeArrowheads="1"/>
          </p:cNvSpPr>
          <p:nvPr/>
        </p:nvSpPr>
        <p:spPr bwMode="auto">
          <a:xfrm>
            <a:off x="510438" y="4924808"/>
            <a:ext cx="396579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400" b="1" i="1" dirty="0">
                <a:solidFill>
                  <a:srgbClr val="87319F"/>
                </a:solidFill>
                <a:latin typeface="Times New Roman" pitchFamily="18" charset="0"/>
              </a:rPr>
              <a:t>Lord of the Rings</a:t>
            </a:r>
            <a:r>
              <a:rPr lang="en-US" sz="2400" b="1" dirty="0">
                <a:solidFill>
                  <a:srgbClr val="87319F"/>
                </a:solidFill>
                <a:latin typeface="Times New Roman" pitchFamily="18" charset="0"/>
              </a:rPr>
              <a:t> in Middle Earth.  The bearer has immense power, but it’s all fantasy.</a:t>
            </a:r>
          </a:p>
        </p:txBody>
      </p:sp>
      <p:pic>
        <p:nvPicPr>
          <p:cNvPr id="6" name="Picture 3" descr="solomons11_figun_04_p14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56" b="16498"/>
          <a:stretch/>
        </p:blipFill>
        <p:spPr bwMode="auto">
          <a:xfrm>
            <a:off x="5257800" y="1634320"/>
            <a:ext cx="3200400" cy="23280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Cyclohexane</a:t>
            </a:r>
            <a:endParaRPr lang="en-US" sz="3200" b="1" dirty="0">
              <a:solidFill>
                <a:srgbClr val="B533BF"/>
              </a:solidFill>
            </a:endParaRPr>
          </a:p>
        </p:txBody>
      </p:sp>
      <p:pic>
        <p:nvPicPr>
          <p:cNvPr id="138243" name="Picture 3" descr="Image result for lord of the rin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941" y="1219200"/>
            <a:ext cx="4578788" cy="3434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8519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Cyclohexane</a:t>
            </a:r>
            <a:endParaRPr lang="en-US" sz="3200" b="1" dirty="0">
              <a:solidFill>
                <a:srgbClr val="B533BF"/>
              </a:solidFill>
            </a:endParaRPr>
          </a:p>
        </p:txBody>
      </p:sp>
      <p:sp>
        <p:nvSpPr>
          <p:cNvPr id="7" name="Rectangle 3"/>
          <p:cNvSpPr txBox="1">
            <a:spLocks noChangeArrowheads="1"/>
          </p:cNvSpPr>
          <p:nvPr/>
        </p:nvSpPr>
        <p:spPr>
          <a:xfrm>
            <a:off x="130124" y="838200"/>
            <a:ext cx="8328076" cy="2438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 typeface="Wingdings" panose="05000000000000000000" pitchFamily="2" charset="2"/>
              <a:buChar char="q"/>
            </a:pPr>
            <a:r>
              <a:rPr lang="en-US" altLang="en-US" sz="2000" b="1" dirty="0" smtClean="0">
                <a:solidFill>
                  <a:srgbClr val="87319F"/>
                </a:solidFill>
                <a:ea typeface="ＭＳ Ｐゴシック" pitchFamily="80" charset="-128"/>
              </a:rPr>
              <a:t>Substituted </a:t>
            </a:r>
            <a:r>
              <a:rPr lang="en-US" altLang="en-US" sz="2000" b="1" dirty="0" err="1" smtClean="0">
                <a:solidFill>
                  <a:srgbClr val="87319F"/>
                </a:solidFill>
                <a:ea typeface="ＭＳ Ｐゴシック" pitchFamily="80" charset="-128"/>
              </a:rPr>
              <a:t>cyclohexanes</a:t>
            </a:r>
            <a:r>
              <a:rPr lang="en-US" altLang="en-US" sz="2000" b="1" dirty="0" smtClean="0">
                <a:solidFill>
                  <a:srgbClr val="87319F"/>
                </a:solidFill>
                <a:ea typeface="ＭＳ Ｐゴシック" pitchFamily="80" charset="-128"/>
              </a:rPr>
              <a:t> occur widely in nature</a:t>
            </a:r>
          </a:p>
          <a:p>
            <a:pPr>
              <a:lnSpc>
                <a:spcPct val="90000"/>
              </a:lnSpc>
            </a:pPr>
            <a:endParaRPr lang="en-US" altLang="en-US" sz="2400" dirty="0">
              <a:ea typeface="ＭＳ Ｐゴシック" pitchFamily="80" charset="-128"/>
            </a:endParaRPr>
          </a:p>
          <a:p>
            <a:pPr marL="0" indent="0">
              <a:lnSpc>
                <a:spcPct val="90000"/>
              </a:lnSpc>
              <a:buNone/>
            </a:pPr>
            <a:endParaRPr lang="en-US" altLang="en-US" sz="2400" dirty="0" smtClean="0">
              <a:ea typeface="ＭＳ Ｐゴシック" pitchFamily="80" charset="-128"/>
            </a:endParaRPr>
          </a:p>
          <a:p>
            <a:pPr>
              <a:lnSpc>
                <a:spcPct val="90000"/>
              </a:lnSpc>
            </a:pPr>
            <a:endParaRPr lang="en-US" altLang="en-US" sz="2400" dirty="0">
              <a:ea typeface="ＭＳ Ｐゴシック" pitchFamily="80" charset="-128"/>
            </a:endParaRPr>
          </a:p>
          <a:p>
            <a:pPr>
              <a:lnSpc>
                <a:spcPct val="90000"/>
              </a:lnSpc>
            </a:pPr>
            <a:endParaRPr lang="en-US" altLang="en-US" sz="2400" dirty="0" smtClean="0">
              <a:ea typeface="ＭＳ Ｐゴシック" pitchFamily="80" charset="-128"/>
            </a:endParaRPr>
          </a:p>
          <a:p>
            <a:pPr>
              <a:lnSpc>
                <a:spcPct val="90000"/>
              </a:lnSpc>
            </a:pPr>
            <a:endParaRPr lang="en-US" altLang="en-US" sz="2400" dirty="0" smtClean="0">
              <a:ea typeface="ＭＳ Ｐゴシック" pitchFamily="80" charset="-128"/>
            </a:endParaRPr>
          </a:p>
        </p:txBody>
      </p:sp>
      <p:pic>
        <p:nvPicPr>
          <p:cNvPr id="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4075" y="1524000"/>
            <a:ext cx="2905125" cy="14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476358"/>
            <a:ext cx="1723361" cy="1571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
          <p:cNvSpPr txBox="1">
            <a:spLocks noChangeArrowheads="1"/>
          </p:cNvSpPr>
          <p:nvPr/>
        </p:nvSpPr>
        <p:spPr bwMode="auto">
          <a:xfrm>
            <a:off x="2971800" y="2564451"/>
            <a:ext cx="10127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pitchFamily="80" charset="-128"/>
              </a:defRPr>
            </a:lvl1pPr>
            <a:lvl2pPr marL="742950" indent="-285750" eaLnBrk="0" hangingPunct="0">
              <a:defRPr sz="2400">
                <a:solidFill>
                  <a:schemeClr val="tx1"/>
                </a:solidFill>
                <a:latin typeface="Arial" charset="0"/>
                <a:ea typeface="ＭＳ Ｐゴシック" pitchFamily="80" charset="-128"/>
              </a:defRPr>
            </a:lvl2pPr>
            <a:lvl3pPr marL="1143000" indent="-228600" eaLnBrk="0" hangingPunct="0">
              <a:defRPr sz="2400">
                <a:solidFill>
                  <a:schemeClr val="tx1"/>
                </a:solidFill>
                <a:latin typeface="Arial" charset="0"/>
                <a:ea typeface="ＭＳ Ｐゴシック" pitchFamily="80" charset="-128"/>
              </a:defRPr>
            </a:lvl3pPr>
            <a:lvl4pPr marL="1600200" indent="-228600" eaLnBrk="0" hangingPunct="0">
              <a:defRPr sz="2400">
                <a:solidFill>
                  <a:schemeClr val="tx1"/>
                </a:solidFill>
                <a:latin typeface="Arial" charset="0"/>
                <a:ea typeface="ＭＳ Ｐゴシック" pitchFamily="80" charset="-128"/>
              </a:defRPr>
            </a:lvl4pPr>
            <a:lvl5pPr marL="2057400" indent="-228600" eaLnBrk="0" hangingPunct="0">
              <a:defRPr sz="2400">
                <a:solidFill>
                  <a:schemeClr val="tx1"/>
                </a:solidFill>
                <a:latin typeface="Arial"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80" charset="-128"/>
              </a:defRPr>
            </a:lvl9pPr>
          </a:lstStyle>
          <a:p>
            <a:pPr eaLnBrk="1" hangingPunct="1"/>
            <a:r>
              <a:rPr lang="en-US" altLang="en-US" sz="1400" dirty="0"/>
              <a:t>Morphine</a:t>
            </a:r>
          </a:p>
        </p:txBody>
      </p:sp>
      <p:pic>
        <p:nvPicPr>
          <p:cNvPr id="1658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081" y="1694519"/>
            <a:ext cx="2057400" cy="1206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3"/>
          <p:cNvSpPr txBox="1">
            <a:spLocks noChangeArrowheads="1"/>
          </p:cNvSpPr>
          <p:nvPr/>
        </p:nvSpPr>
        <p:spPr bwMode="auto">
          <a:xfrm>
            <a:off x="762000" y="2564451"/>
            <a:ext cx="10127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pitchFamily="80" charset="-128"/>
              </a:defRPr>
            </a:lvl1pPr>
            <a:lvl2pPr marL="742950" indent="-285750" eaLnBrk="0" hangingPunct="0">
              <a:defRPr sz="2400">
                <a:solidFill>
                  <a:schemeClr val="tx1"/>
                </a:solidFill>
                <a:latin typeface="Arial" charset="0"/>
                <a:ea typeface="ＭＳ Ｐゴシック" pitchFamily="80" charset="-128"/>
              </a:defRPr>
            </a:lvl2pPr>
            <a:lvl3pPr marL="1143000" indent="-228600" eaLnBrk="0" hangingPunct="0">
              <a:defRPr sz="2400">
                <a:solidFill>
                  <a:schemeClr val="tx1"/>
                </a:solidFill>
                <a:latin typeface="Arial" charset="0"/>
                <a:ea typeface="ＭＳ Ｐゴシック" pitchFamily="80" charset="-128"/>
              </a:defRPr>
            </a:lvl3pPr>
            <a:lvl4pPr marL="1600200" indent="-228600" eaLnBrk="0" hangingPunct="0">
              <a:defRPr sz="2400">
                <a:solidFill>
                  <a:schemeClr val="tx1"/>
                </a:solidFill>
                <a:latin typeface="Arial" charset="0"/>
                <a:ea typeface="ＭＳ Ｐゴシック" pitchFamily="80" charset="-128"/>
              </a:defRPr>
            </a:lvl4pPr>
            <a:lvl5pPr marL="2057400" indent="-228600" eaLnBrk="0" hangingPunct="0">
              <a:defRPr sz="2400">
                <a:solidFill>
                  <a:schemeClr val="tx1"/>
                </a:solidFill>
                <a:latin typeface="Arial" charset="0"/>
                <a:ea typeface="ＭＳ Ｐゴシック" pitchFamily="80"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80"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80"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80"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80" charset="-128"/>
              </a:defRPr>
            </a:lvl9pPr>
          </a:lstStyle>
          <a:p>
            <a:pPr eaLnBrk="1" hangingPunct="1"/>
            <a:r>
              <a:rPr lang="en-US" altLang="en-US" sz="1400" dirty="0" smtClean="0"/>
              <a:t>Menthol</a:t>
            </a:r>
            <a:endParaRPr lang="en-US" altLang="en-US" sz="1400" dirty="0"/>
          </a:p>
        </p:txBody>
      </p:sp>
      <p:pic>
        <p:nvPicPr>
          <p:cNvPr id="17" name="Picture 8" descr="0037a"/>
          <p:cNvPicPr>
            <a:picLocks noChangeAspect="1" noChangeArrowheads="1"/>
          </p:cNvPicPr>
          <p:nvPr/>
        </p:nvPicPr>
        <p:blipFill rotWithShape="1">
          <a:blip r:embed="rId5">
            <a:extLst>
              <a:ext uri="{28A0092B-C50C-407E-A947-70E740481C1C}">
                <a14:useLocalDpi xmlns:a14="http://schemas.microsoft.com/office/drawing/2010/main" val="0"/>
              </a:ext>
            </a:extLst>
          </a:blip>
          <a:srcRect t="12859"/>
          <a:stretch/>
        </p:blipFill>
        <p:spPr bwMode="auto">
          <a:xfrm>
            <a:off x="1358208" y="4572000"/>
            <a:ext cx="638859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p:nvSpPr>
        <p:spPr>
          <a:xfrm>
            <a:off x="68668" y="3580272"/>
            <a:ext cx="8701863" cy="646331"/>
          </a:xfrm>
          <a:prstGeom prst="rect">
            <a:avLst/>
          </a:prstGeom>
          <a:noFill/>
        </p:spPr>
        <p:txBody>
          <a:bodyPr wrap="square" rtlCol="0">
            <a:spAutoFit/>
          </a:bodyPr>
          <a:lstStyle/>
          <a:p>
            <a:pPr marL="342900" indent="-342900">
              <a:lnSpc>
                <a:spcPct val="90000"/>
              </a:lnSpc>
              <a:buFont typeface="Wingdings" panose="05000000000000000000" pitchFamily="2" charset="2"/>
              <a:buChar char="q"/>
            </a:pPr>
            <a:r>
              <a:rPr lang="en-US" altLang="en-US" sz="2000" b="1" dirty="0" smtClean="0">
                <a:solidFill>
                  <a:srgbClr val="87319F"/>
                </a:solidFill>
                <a:ea typeface="ＭＳ Ｐゴシック" pitchFamily="80" charset="-128"/>
              </a:rPr>
              <a:t>If </a:t>
            </a:r>
            <a:r>
              <a:rPr lang="en-US" altLang="en-US" sz="2000" b="1" dirty="0">
                <a:solidFill>
                  <a:srgbClr val="87319F"/>
                </a:solidFill>
                <a:ea typeface="ＭＳ Ｐゴシック" pitchFamily="80" charset="-128"/>
              </a:rPr>
              <a:t>cyclohexane ring </a:t>
            </a:r>
            <a:r>
              <a:rPr lang="en-US" altLang="en-US" sz="2000" b="1" dirty="0" smtClean="0">
                <a:solidFill>
                  <a:srgbClr val="87319F"/>
                </a:solidFill>
                <a:ea typeface="ＭＳ Ｐゴシック" pitchFamily="80" charset="-128"/>
              </a:rPr>
              <a:t>were flat, there would be angle strain as well as torsional strain….</a:t>
            </a:r>
            <a:r>
              <a:rPr lang="en-US" altLang="en-US" sz="2000" b="1" dirty="0" smtClean="0">
                <a:solidFill>
                  <a:srgbClr val="C00000"/>
                </a:solidFill>
                <a:ea typeface="ＭＳ Ｐゴシック" pitchFamily="80" charset="-128"/>
              </a:rPr>
              <a:t>BUT it has none!</a:t>
            </a:r>
            <a:endParaRPr lang="en-US" altLang="en-US" sz="2000" b="1" dirty="0">
              <a:solidFill>
                <a:srgbClr val="C00000"/>
              </a:solidFill>
              <a:ea typeface="ＭＳ Ｐゴシック" pitchFamily="80" charset="-128"/>
            </a:endParaRPr>
          </a:p>
        </p:txBody>
      </p:sp>
    </p:spTree>
    <p:extLst>
      <p:ext uri="{BB962C8B-B14F-4D97-AF65-F5344CB8AC3E}">
        <p14:creationId xmlns:p14="http://schemas.microsoft.com/office/powerpoint/2010/main" val="23648060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Cyclohexane Conformation</a:t>
            </a:r>
            <a:endParaRPr lang="en-US" sz="3200" b="1" dirty="0">
              <a:solidFill>
                <a:srgbClr val="B533BF"/>
              </a:solidFill>
            </a:endParaRPr>
          </a:p>
        </p:txBody>
      </p:sp>
      <p:sp>
        <p:nvSpPr>
          <p:cNvPr id="18" name="TextBox 17"/>
          <p:cNvSpPr txBox="1"/>
          <p:nvPr/>
        </p:nvSpPr>
        <p:spPr>
          <a:xfrm>
            <a:off x="151514" y="980681"/>
            <a:ext cx="8535286" cy="2277547"/>
          </a:xfrm>
          <a:prstGeom prst="rect">
            <a:avLst/>
          </a:prstGeom>
          <a:noFill/>
        </p:spPr>
        <p:txBody>
          <a:bodyPr wrap="square" rtlCol="0">
            <a:spAutoFit/>
          </a:bodyPr>
          <a:lstStyle/>
          <a:p>
            <a:pPr marL="342900" indent="-342900">
              <a:lnSpc>
                <a:spcPct val="90000"/>
              </a:lnSpc>
              <a:buFont typeface="Wingdings" panose="05000000000000000000" pitchFamily="2" charset="2"/>
              <a:buChar char="q"/>
            </a:pPr>
            <a:r>
              <a:rPr lang="en-US" altLang="en-US" sz="2000" b="1" dirty="0">
                <a:solidFill>
                  <a:srgbClr val="87319F"/>
                </a:solidFill>
              </a:rPr>
              <a:t>In reality, cyclohexane adopts a puckered </a:t>
            </a:r>
            <a:r>
              <a:rPr lang="en-US" altLang="en-US" sz="2000" b="1" dirty="0">
                <a:solidFill>
                  <a:schemeClr val="accent2"/>
                </a:solidFill>
              </a:rPr>
              <a:t>“chair” conformation</a:t>
            </a:r>
            <a:r>
              <a:rPr lang="en-US" altLang="en-US" sz="2000" b="1" dirty="0">
                <a:solidFill>
                  <a:srgbClr val="87319F"/>
                </a:solidFill>
              </a:rPr>
              <a:t>, which is more stable than any possible other conformation</a:t>
            </a:r>
            <a:r>
              <a:rPr lang="en-US" altLang="en-US" sz="2000" b="1" dirty="0" smtClean="0">
                <a:solidFill>
                  <a:srgbClr val="87319F"/>
                </a:solidFill>
              </a:rPr>
              <a:t>.</a:t>
            </a:r>
            <a:endParaRPr lang="en-US" altLang="en-US" sz="2000" b="1" dirty="0">
              <a:solidFill>
                <a:srgbClr val="87319F"/>
              </a:solidFill>
              <a:ea typeface="ＭＳ Ｐゴシック" pitchFamily="80" charset="-128"/>
            </a:endParaRPr>
          </a:p>
          <a:p>
            <a:pPr marL="342900" indent="-342900">
              <a:lnSpc>
                <a:spcPct val="90000"/>
              </a:lnSpc>
              <a:buFont typeface="Wingdings" panose="05000000000000000000" pitchFamily="2" charset="2"/>
              <a:buChar char="q"/>
            </a:pPr>
            <a:endParaRPr lang="en-US" altLang="en-US" sz="2000" b="1" dirty="0">
              <a:solidFill>
                <a:srgbClr val="87319F"/>
              </a:solidFill>
              <a:ea typeface="ＭＳ Ｐゴシック" pitchFamily="80" charset="-128"/>
            </a:endParaRPr>
          </a:p>
          <a:p>
            <a:pPr marL="342900" indent="-342900" algn="just">
              <a:spcBef>
                <a:spcPct val="50000"/>
              </a:spcBef>
              <a:buFont typeface="Wingdings" panose="05000000000000000000" pitchFamily="2" charset="2"/>
              <a:buChar char="q"/>
            </a:pPr>
            <a:r>
              <a:rPr lang="en-US" altLang="en-US" sz="2000" b="1" dirty="0">
                <a:solidFill>
                  <a:srgbClr val="87319F"/>
                </a:solidFill>
              </a:rPr>
              <a:t>The chair conformation is so stable because it eliminates angle strain (all C—C—C angles are 109.5</a:t>
            </a:r>
            <a:r>
              <a:rPr lang="en-US" altLang="en-US" sz="2000" b="1" dirty="0">
                <a:solidFill>
                  <a:srgbClr val="87319F"/>
                </a:solidFill>
                <a:cs typeface="Arial" charset="0"/>
              </a:rPr>
              <a:t>°</a:t>
            </a:r>
            <a:r>
              <a:rPr lang="en-US" altLang="en-US" sz="2000" b="1" dirty="0">
                <a:solidFill>
                  <a:srgbClr val="87319F"/>
                </a:solidFill>
              </a:rPr>
              <a:t>), and torsional strain (all hydrogens on adjacent C atoms are staggered).</a:t>
            </a:r>
          </a:p>
          <a:p>
            <a:pPr>
              <a:lnSpc>
                <a:spcPct val="90000"/>
              </a:lnSpc>
            </a:pPr>
            <a:endParaRPr lang="en-US" altLang="en-US" sz="2000" b="1" dirty="0">
              <a:solidFill>
                <a:srgbClr val="87319F"/>
              </a:solidFill>
              <a:ea typeface="ＭＳ Ｐゴシック" pitchFamily="80" charset="-128"/>
            </a:endParaRPr>
          </a:p>
        </p:txBody>
      </p:sp>
      <p:pic>
        <p:nvPicPr>
          <p:cNvPr id="19" name="Picture 5" descr="04_0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667" y="4876800"/>
            <a:ext cx="8940566" cy="1858963"/>
          </a:xfrm>
          <a:prstGeom prst="rect">
            <a:avLst/>
          </a:prstGeom>
          <a:noFill/>
          <a:extLst>
            <a:ext uri="{909E8E84-426E-40DD-AFC4-6F175D3DCCD1}">
              <a14:hiddenFill xmlns:a14="http://schemas.microsoft.com/office/drawing/2010/main">
                <a:solidFill>
                  <a:srgbClr val="FFFFFF"/>
                </a:solidFill>
              </a14:hiddenFill>
            </a:ext>
          </a:extLst>
        </p:spPr>
      </p:pic>
      <p:pic>
        <p:nvPicPr>
          <p:cNvPr id="1658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795" y="3048000"/>
            <a:ext cx="4572000" cy="1285875"/>
          </a:xfrm>
          <a:prstGeom prst="rect">
            <a:avLst/>
          </a:prstGeom>
          <a:ln w="28575">
            <a:solidFill>
              <a:schemeClr val="tx2">
                <a:lumMod val="60000"/>
                <a:lumOff val="40000"/>
              </a:schemeClr>
            </a:solidFill>
            <a:miter lim="800000"/>
            <a:headEnd/>
            <a:tailEnd/>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21597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How to Draw Cyclohexane Chair Conformation</a:t>
            </a:r>
            <a:endParaRPr lang="en-US" sz="3200" b="1" dirty="0">
              <a:solidFill>
                <a:srgbClr val="B533BF"/>
              </a:solidFill>
            </a:endParaRPr>
          </a:p>
        </p:txBody>
      </p:sp>
      <p:sp>
        <p:nvSpPr>
          <p:cNvPr id="6" name="Rectangle 3"/>
          <p:cNvSpPr>
            <a:spLocks noChangeArrowheads="1"/>
          </p:cNvSpPr>
          <p:nvPr/>
        </p:nvSpPr>
        <p:spPr bwMode="auto">
          <a:xfrm>
            <a:off x="228600" y="956930"/>
            <a:ext cx="62484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70" tIns="50935" rIns="101870" bIns="50935"/>
          <a:lstStyle>
            <a:lvl1pPr marL="342900" indent="-342900" eaLnBrk="0" hangingPunct="0">
              <a:spcBef>
                <a:spcPct val="20000"/>
              </a:spcBef>
              <a:buClr>
                <a:srgbClr val="800000"/>
              </a:buClr>
              <a:buSzPct val="70000"/>
              <a:buFont typeface="Wingdings" pitchFamily="2" charset="2"/>
              <a:buChar char="§"/>
              <a:defRPr sz="2800">
                <a:solidFill>
                  <a:schemeClr val="tx1"/>
                </a:solidFill>
                <a:latin typeface="Arial" charset="0"/>
                <a:ea typeface="ＭＳ Ｐゴシック" pitchFamily="80" charset="-128"/>
              </a:defRPr>
            </a:lvl1pPr>
            <a:lvl2pPr marL="742950" indent="-285750" eaLnBrk="0" hangingPunct="0">
              <a:spcBef>
                <a:spcPct val="20000"/>
              </a:spcBef>
              <a:buClr>
                <a:srgbClr val="800000"/>
              </a:buClr>
              <a:buSzPct val="70000"/>
              <a:buFont typeface="Wingdings" pitchFamily="2" charset="2"/>
              <a:buChar char="§"/>
              <a:defRPr sz="2600">
                <a:solidFill>
                  <a:schemeClr val="tx1"/>
                </a:solidFill>
                <a:latin typeface="Arial" charset="0"/>
                <a:ea typeface="ＭＳ Ｐゴシック" pitchFamily="80" charset="-128"/>
              </a:defRPr>
            </a:lvl2pPr>
            <a:lvl3pPr marL="1143000" indent="-228600" eaLnBrk="0" hangingPunct="0">
              <a:spcBef>
                <a:spcPct val="20000"/>
              </a:spcBef>
              <a:buClr>
                <a:srgbClr val="800000"/>
              </a:buClr>
              <a:buSzPct val="70000"/>
              <a:buFont typeface="Wingdings" pitchFamily="2" charset="2"/>
              <a:buChar char="§"/>
              <a:defRPr sz="2300">
                <a:solidFill>
                  <a:schemeClr val="tx1"/>
                </a:solidFill>
                <a:latin typeface="Arial" charset="0"/>
                <a:ea typeface="ＭＳ Ｐゴシック" pitchFamily="80" charset="-128"/>
              </a:defRPr>
            </a:lvl3pPr>
            <a:lvl4pPr marL="1600200" indent="-228600" eaLnBrk="0" hangingPunct="0">
              <a:spcBef>
                <a:spcPct val="20000"/>
              </a:spcBef>
              <a:buClr>
                <a:srgbClr val="800000"/>
              </a:buClr>
              <a:buSzPct val="70000"/>
              <a:buFont typeface="Wingdings" pitchFamily="2" charset="2"/>
              <a:buChar char="§"/>
              <a:defRPr sz="2000">
                <a:solidFill>
                  <a:schemeClr val="tx1"/>
                </a:solidFill>
                <a:latin typeface="Arial" charset="0"/>
                <a:ea typeface="ＭＳ Ｐゴシック" pitchFamily="80" charset="-128"/>
              </a:defRPr>
            </a:lvl4pPr>
            <a:lvl5pPr marL="2057400" indent="-228600" eaLnBrk="0" hangingPunct="0">
              <a:spcBef>
                <a:spcPct val="20000"/>
              </a:spcBef>
              <a:buClr>
                <a:srgbClr val="800000"/>
              </a:buClr>
              <a:buSzPct val="70000"/>
              <a:buFont typeface="Wingdings" pitchFamily="2" charset="2"/>
              <a:buChar char="§"/>
              <a:defRPr sz="2000">
                <a:solidFill>
                  <a:schemeClr val="tx1"/>
                </a:solidFill>
                <a:latin typeface="Arial" charset="0"/>
                <a:ea typeface="ＭＳ Ｐゴシック" pitchFamily="80" charset="-128"/>
              </a:defRPr>
            </a:lvl5pPr>
            <a:lvl6pPr marL="2514600" indent="-228600" eaLnBrk="0" fontAlgn="base" hangingPunct="0">
              <a:spcBef>
                <a:spcPct val="20000"/>
              </a:spcBef>
              <a:spcAft>
                <a:spcPct val="0"/>
              </a:spcAft>
              <a:buClr>
                <a:srgbClr val="800000"/>
              </a:buClr>
              <a:buSzPct val="70000"/>
              <a:buFont typeface="Wingdings" pitchFamily="2" charset="2"/>
              <a:buChar char="§"/>
              <a:defRPr sz="2000">
                <a:solidFill>
                  <a:schemeClr val="tx1"/>
                </a:solidFill>
                <a:latin typeface="Arial" charset="0"/>
                <a:ea typeface="ＭＳ Ｐゴシック" pitchFamily="80" charset="-128"/>
              </a:defRPr>
            </a:lvl6pPr>
            <a:lvl7pPr marL="2971800" indent="-228600" eaLnBrk="0" fontAlgn="base" hangingPunct="0">
              <a:spcBef>
                <a:spcPct val="20000"/>
              </a:spcBef>
              <a:spcAft>
                <a:spcPct val="0"/>
              </a:spcAft>
              <a:buClr>
                <a:srgbClr val="800000"/>
              </a:buClr>
              <a:buSzPct val="70000"/>
              <a:buFont typeface="Wingdings" pitchFamily="2" charset="2"/>
              <a:buChar char="§"/>
              <a:defRPr sz="2000">
                <a:solidFill>
                  <a:schemeClr val="tx1"/>
                </a:solidFill>
                <a:latin typeface="Arial" charset="0"/>
                <a:ea typeface="ＭＳ Ｐゴシック" pitchFamily="80" charset="-128"/>
              </a:defRPr>
            </a:lvl7pPr>
            <a:lvl8pPr marL="3429000" indent="-228600" eaLnBrk="0" fontAlgn="base" hangingPunct="0">
              <a:spcBef>
                <a:spcPct val="20000"/>
              </a:spcBef>
              <a:spcAft>
                <a:spcPct val="0"/>
              </a:spcAft>
              <a:buClr>
                <a:srgbClr val="800000"/>
              </a:buClr>
              <a:buSzPct val="70000"/>
              <a:buFont typeface="Wingdings" pitchFamily="2" charset="2"/>
              <a:buChar char="§"/>
              <a:defRPr sz="2000">
                <a:solidFill>
                  <a:schemeClr val="tx1"/>
                </a:solidFill>
                <a:latin typeface="Arial" charset="0"/>
                <a:ea typeface="ＭＳ Ｐゴシック" pitchFamily="80" charset="-128"/>
              </a:defRPr>
            </a:lvl8pPr>
            <a:lvl9pPr marL="3886200" indent="-228600" eaLnBrk="0" fontAlgn="base" hangingPunct="0">
              <a:spcBef>
                <a:spcPct val="20000"/>
              </a:spcBef>
              <a:spcAft>
                <a:spcPct val="0"/>
              </a:spcAft>
              <a:buClr>
                <a:srgbClr val="800000"/>
              </a:buClr>
              <a:buSzPct val="70000"/>
              <a:buFont typeface="Wingdings" pitchFamily="2" charset="2"/>
              <a:buChar char="§"/>
              <a:defRPr sz="2000">
                <a:solidFill>
                  <a:schemeClr val="tx1"/>
                </a:solidFill>
                <a:latin typeface="Arial" charset="0"/>
                <a:ea typeface="ＭＳ Ｐゴシック" pitchFamily="80" charset="-128"/>
              </a:defRPr>
            </a:lvl9pPr>
          </a:lstStyle>
          <a:p>
            <a:pPr>
              <a:buSzPts val="1700"/>
              <a:buFont typeface="Wingdings" pitchFamily="2" charset="2"/>
              <a:buNone/>
            </a:pPr>
            <a:endParaRPr lang="en-US" altLang="en-US" sz="2000" dirty="0">
              <a:solidFill>
                <a:srgbClr val="800000"/>
              </a:solidFill>
            </a:endParaRPr>
          </a:p>
          <a:p>
            <a:pPr algn="just">
              <a:buSzPts val="1700"/>
              <a:buFont typeface="Wingdings" pitchFamily="2" charset="2"/>
              <a:buNone/>
            </a:pPr>
            <a:r>
              <a:rPr lang="en-US" altLang="en-US" sz="2000" b="1" dirty="0">
                <a:solidFill>
                  <a:srgbClr val="800000"/>
                </a:solidFill>
                <a:latin typeface="+mn-lt"/>
              </a:rPr>
              <a:t>Step 1</a:t>
            </a:r>
            <a:r>
              <a:rPr lang="en-US" altLang="en-US" sz="2000" b="1" dirty="0">
                <a:latin typeface="+mn-lt"/>
              </a:rPr>
              <a:t>	Draw two parallel lines, slanted downward 	and </a:t>
            </a:r>
            <a:r>
              <a:rPr lang="en-US" altLang="en-US" sz="2000" b="1" dirty="0" smtClean="0">
                <a:latin typeface="+mn-lt"/>
              </a:rPr>
              <a:t>	slightly </a:t>
            </a:r>
            <a:r>
              <a:rPr lang="en-US" altLang="en-US" sz="2000" b="1" dirty="0">
                <a:latin typeface="+mn-lt"/>
              </a:rPr>
              <a:t>offset from each other. This </a:t>
            </a:r>
            <a:r>
              <a:rPr lang="en-US" altLang="en-US" sz="2000" b="1" dirty="0" smtClean="0">
                <a:latin typeface="+mn-lt"/>
              </a:rPr>
              <a:t>means </a:t>
            </a:r>
            <a:r>
              <a:rPr lang="en-US" altLang="en-US" sz="2000" b="1" dirty="0">
                <a:latin typeface="+mn-lt"/>
              </a:rPr>
              <a:t>that </a:t>
            </a:r>
            <a:r>
              <a:rPr lang="en-US" altLang="en-US" sz="2000" b="1" dirty="0" smtClean="0">
                <a:latin typeface="+mn-lt"/>
              </a:rPr>
              <a:t>	four </a:t>
            </a:r>
            <a:r>
              <a:rPr lang="en-US" altLang="en-US" sz="2000" b="1" dirty="0">
                <a:latin typeface="+mn-lt"/>
              </a:rPr>
              <a:t>of the cyclohexane carbons </a:t>
            </a:r>
            <a:r>
              <a:rPr lang="en-US" altLang="en-US" sz="2000" b="1" dirty="0" smtClean="0">
                <a:latin typeface="+mn-lt"/>
              </a:rPr>
              <a:t>lie </a:t>
            </a:r>
            <a:r>
              <a:rPr lang="en-US" altLang="en-US" sz="2000" b="1" dirty="0">
                <a:latin typeface="+mn-lt"/>
              </a:rPr>
              <a:t>in a plane.</a:t>
            </a:r>
          </a:p>
          <a:p>
            <a:pPr algn="just">
              <a:buSzPts val="1700"/>
              <a:buFont typeface="Wingdings" pitchFamily="2" charset="2"/>
              <a:buNone/>
            </a:pPr>
            <a:endParaRPr lang="en-US" altLang="en-US" sz="2000" b="1" dirty="0">
              <a:latin typeface="+mn-lt"/>
            </a:endParaRPr>
          </a:p>
          <a:p>
            <a:pPr algn="just">
              <a:buSzPts val="1700"/>
              <a:buFont typeface="Wingdings" pitchFamily="2" charset="2"/>
              <a:buNone/>
            </a:pPr>
            <a:r>
              <a:rPr lang="en-US" altLang="en-US" sz="2000" b="1" dirty="0">
                <a:solidFill>
                  <a:srgbClr val="800000"/>
                </a:solidFill>
                <a:latin typeface="+mn-lt"/>
              </a:rPr>
              <a:t>Step 2</a:t>
            </a:r>
            <a:r>
              <a:rPr lang="en-US" altLang="en-US" sz="2000" b="1" dirty="0">
                <a:latin typeface="+mn-lt"/>
              </a:rPr>
              <a:t>	Place the topmost carbon atom above and to 	the right of the plane of the other four, and 	connect bonds.</a:t>
            </a:r>
          </a:p>
          <a:p>
            <a:pPr algn="just">
              <a:buSzPts val="1700"/>
              <a:buFont typeface="Wingdings" pitchFamily="2" charset="2"/>
              <a:buNone/>
            </a:pPr>
            <a:endParaRPr lang="en-US" altLang="en-US" sz="2000" b="1" dirty="0">
              <a:latin typeface="+mn-lt"/>
            </a:endParaRPr>
          </a:p>
          <a:p>
            <a:pPr algn="just">
              <a:buSzPts val="1700"/>
              <a:buFont typeface="Wingdings" pitchFamily="2" charset="2"/>
              <a:buNone/>
            </a:pPr>
            <a:r>
              <a:rPr lang="en-US" altLang="en-US" sz="2000" b="1" dirty="0">
                <a:solidFill>
                  <a:srgbClr val="800000"/>
                </a:solidFill>
                <a:latin typeface="+mn-lt"/>
              </a:rPr>
              <a:t>Step 3</a:t>
            </a:r>
            <a:r>
              <a:rPr lang="en-US" altLang="en-US" sz="2000" b="1" dirty="0">
                <a:latin typeface="+mn-lt"/>
              </a:rPr>
              <a:t>	Place the bottommost carbon atom below 	and </a:t>
            </a:r>
            <a:r>
              <a:rPr lang="en-US" altLang="en-US" sz="2000" b="1" dirty="0" smtClean="0">
                <a:latin typeface="+mn-lt"/>
              </a:rPr>
              <a:t>	to  </a:t>
            </a:r>
            <a:r>
              <a:rPr lang="en-US" altLang="en-US" sz="2000" b="1" dirty="0">
                <a:latin typeface="+mn-lt"/>
              </a:rPr>
              <a:t>the left of the plane of the middle four, 	and </a:t>
            </a:r>
            <a:r>
              <a:rPr lang="en-US" altLang="en-US" sz="2000" b="1" dirty="0" smtClean="0">
                <a:latin typeface="+mn-lt"/>
              </a:rPr>
              <a:t>	connect </a:t>
            </a:r>
            <a:r>
              <a:rPr lang="en-US" altLang="en-US" sz="2000" b="1" dirty="0">
                <a:latin typeface="+mn-lt"/>
              </a:rPr>
              <a:t>the bonds. Note that the bonds </a:t>
            </a:r>
            <a:r>
              <a:rPr lang="en-US" altLang="en-US" sz="2000" b="1" dirty="0" smtClean="0">
                <a:latin typeface="+mn-lt"/>
              </a:rPr>
              <a:t>to 	the 	bottommost </a:t>
            </a:r>
            <a:r>
              <a:rPr lang="en-US" altLang="en-US" sz="2000" b="1" dirty="0">
                <a:latin typeface="+mn-lt"/>
              </a:rPr>
              <a:t>carbon atom a parallel </a:t>
            </a:r>
            <a:r>
              <a:rPr lang="en-US" altLang="en-US" sz="2000" b="1" dirty="0" smtClean="0">
                <a:latin typeface="+mn-lt"/>
              </a:rPr>
              <a:t>to the 	bonds </a:t>
            </a:r>
            <a:r>
              <a:rPr lang="en-US" altLang="en-US" sz="2000" b="1" dirty="0">
                <a:latin typeface="+mn-lt"/>
              </a:rPr>
              <a:t>to the topmost carbon.</a:t>
            </a:r>
          </a:p>
        </p:txBody>
      </p:sp>
      <p:pic>
        <p:nvPicPr>
          <p:cNvPr id="7" name="Picture 4" descr="04_u02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34200" y="1303762"/>
            <a:ext cx="1773238" cy="4776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8342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Organic Chemistry Has its Own Gemstone</a:t>
            </a:r>
            <a:endParaRPr lang="en-US" sz="3200" b="1" dirty="0">
              <a:solidFill>
                <a:srgbClr val="B533BF"/>
              </a:solidFill>
            </a:endParaRPr>
          </a:p>
        </p:txBody>
      </p:sp>
      <p:pic>
        <p:nvPicPr>
          <p:cNvPr id="166914" name="Picture 2" descr="Image result for diamond"/>
          <p:cNvPicPr>
            <a:picLocks noChangeAspect="1" noChangeArrowheads="1"/>
          </p:cNvPicPr>
          <p:nvPr/>
        </p:nvPicPr>
        <p:blipFill rotWithShape="1">
          <a:blip r:embed="rId2">
            <a:extLst>
              <a:ext uri="{28A0092B-C50C-407E-A947-70E740481C1C}">
                <a14:useLocalDpi xmlns:a14="http://schemas.microsoft.com/office/drawing/2010/main" val="0"/>
              </a:ext>
            </a:extLst>
          </a:blip>
          <a:srcRect b="4137"/>
          <a:stretch/>
        </p:blipFill>
        <p:spPr bwMode="auto">
          <a:xfrm>
            <a:off x="274363" y="1820928"/>
            <a:ext cx="4467758" cy="30534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078" y="1820926"/>
            <a:ext cx="1761659" cy="1175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9222" t="10899" r="5780" b="15345"/>
          <a:stretch/>
        </p:blipFill>
        <p:spPr bwMode="auto">
          <a:xfrm>
            <a:off x="2491441" y="1777566"/>
            <a:ext cx="1404668" cy="1218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2796241" y="2960399"/>
            <a:ext cx="880369" cy="584775"/>
          </a:xfrm>
          <a:prstGeom prst="rect">
            <a:avLst/>
          </a:prstGeom>
          <a:noFill/>
        </p:spPr>
        <p:txBody>
          <a:bodyPr wrap="none" rtlCol="0">
            <a:spAutoFit/>
          </a:bodyPr>
          <a:lstStyle/>
          <a:p>
            <a:pPr lvl="0" algn="ctr"/>
            <a:r>
              <a:rPr lang="en-US" altLang="en-US" sz="1600" kern="0" dirty="0" smtClean="0">
                <a:solidFill>
                  <a:srgbClr val="FF0066"/>
                </a:solidFill>
                <a:latin typeface="Arial" pitchFamily="34" charset="0"/>
              </a:rPr>
              <a:t>Ruby</a:t>
            </a:r>
          </a:p>
          <a:p>
            <a:pPr lvl="0" algn="ctr"/>
            <a:r>
              <a:rPr lang="en-US" altLang="en-US" sz="1600" kern="0" dirty="0">
                <a:solidFill>
                  <a:srgbClr val="FF0066"/>
                </a:solidFill>
                <a:latin typeface="Arial" pitchFamily="34" charset="0"/>
              </a:rPr>
              <a:t>Cr </a:t>
            </a:r>
            <a:r>
              <a:rPr lang="en-US" altLang="en-US" sz="1600" kern="0" dirty="0">
                <a:solidFill>
                  <a:srgbClr val="FF0066"/>
                </a:solidFill>
                <a:latin typeface="Wingdings 3" pitchFamily="18" charset="2"/>
              </a:rPr>
              <a:t></a:t>
            </a:r>
            <a:r>
              <a:rPr lang="en-US" altLang="en-US" sz="1600" kern="0" dirty="0">
                <a:solidFill>
                  <a:srgbClr val="FF0066"/>
                </a:solidFill>
                <a:latin typeface="Arial" pitchFamily="34" charset="0"/>
              </a:rPr>
              <a:t> </a:t>
            </a:r>
            <a:r>
              <a:rPr lang="en-US" altLang="en-US" sz="1600" kern="0" dirty="0" smtClean="0">
                <a:solidFill>
                  <a:srgbClr val="FF0066"/>
                </a:solidFill>
                <a:latin typeface="Arial" pitchFamily="34" charset="0"/>
              </a:rPr>
              <a:t>Al</a:t>
            </a:r>
            <a:endParaRPr lang="en-US" altLang="en-US" sz="1600" kern="0" dirty="0">
              <a:solidFill>
                <a:srgbClr val="FF0066"/>
              </a:solidFill>
              <a:latin typeface="Arial" pitchFamily="34" charset="0"/>
            </a:endParaRPr>
          </a:p>
        </p:txBody>
      </p:sp>
      <p:pic>
        <p:nvPicPr>
          <p:cNvPr id="15"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12448" b="8640"/>
          <a:stretch/>
        </p:blipFill>
        <p:spPr bwMode="auto">
          <a:xfrm>
            <a:off x="4200909" y="1820896"/>
            <a:ext cx="1432429" cy="1130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4396788" y="2960399"/>
            <a:ext cx="1040670" cy="584775"/>
          </a:xfrm>
          <a:prstGeom prst="rect">
            <a:avLst/>
          </a:prstGeom>
          <a:noFill/>
        </p:spPr>
        <p:txBody>
          <a:bodyPr wrap="none" rtlCol="0">
            <a:spAutoFit/>
          </a:bodyPr>
          <a:lstStyle/>
          <a:p>
            <a:pPr lvl="0" algn="ctr"/>
            <a:r>
              <a:rPr lang="en-US" altLang="en-US" sz="1600" kern="0" dirty="0" smtClean="0">
                <a:solidFill>
                  <a:srgbClr val="B533BF"/>
                </a:solidFill>
                <a:latin typeface="Arial" pitchFamily="34" charset="0"/>
              </a:rPr>
              <a:t>Amethyst</a:t>
            </a:r>
            <a:endParaRPr lang="en-US" altLang="en-US" sz="1600" kern="0" dirty="0" smtClean="0">
              <a:solidFill>
                <a:srgbClr val="B533BF"/>
              </a:solidFill>
              <a:effectLst>
                <a:outerShdw blurRad="38100" dist="38100" dir="2700000" algn="tl">
                  <a:srgbClr val="C0C0C0"/>
                </a:outerShdw>
              </a:effectLst>
              <a:latin typeface="Arial" pitchFamily="34" charset="0"/>
            </a:endParaRPr>
          </a:p>
          <a:p>
            <a:pPr lvl="0" algn="ctr"/>
            <a:r>
              <a:rPr lang="en-US" altLang="en-US" sz="1600" kern="0" dirty="0" err="1" smtClean="0">
                <a:solidFill>
                  <a:srgbClr val="B533BF"/>
                </a:solidFill>
                <a:effectLst>
                  <a:outerShdw blurRad="38100" dist="38100" dir="2700000" algn="tl">
                    <a:srgbClr val="C0C0C0"/>
                  </a:outerShdw>
                </a:effectLst>
                <a:latin typeface="Arial" pitchFamily="34" charset="0"/>
              </a:rPr>
              <a:t>Mn</a:t>
            </a:r>
            <a:r>
              <a:rPr lang="en-US" altLang="en-US" sz="1600" kern="0" dirty="0" smtClean="0">
                <a:solidFill>
                  <a:srgbClr val="B533BF"/>
                </a:solidFill>
                <a:effectLst>
                  <a:outerShdw blurRad="38100" dist="38100" dir="2700000" algn="tl">
                    <a:srgbClr val="C0C0C0"/>
                  </a:outerShdw>
                </a:effectLst>
                <a:latin typeface="Arial" pitchFamily="34" charset="0"/>
              </a:rPr>
              <a:t> </a:t>
            </a:r>
            <a:r>
              <a:rPr lang="en-US" altLang="en-US" sz="1600" kern="0" dirty="0">
                <a:solidFill>
                  <a:srgbClr val="B533BF"/>
                </a:solidFill>
                <a:effectLst>
                  <a:outerShdw blurRad="38100" dist="38100" dir="2700000" algn="tl">
                    <a:srgbClr val="C0C0C0"/>
                  </a:outerShdw>
                </a:effectLst>
                <a:latin typeface="Wingdings 3" pitchFamily="18" charset="2"/>
              </a:rPr>
              <a:t></a:t>
            </a:r>
            <a:r>
              <a:rPr lang="en-US" altLang="en-US" sz="1600" kern="0" dirty="0">
                <a:solidFill>
                  <a:srgbClr val="B533BF"/>
                </a:solidFill>
                <a:effectLst>
                  <a:outerShdw blurRad="38100" dist="38100" dir="2700000" algn="tl">
                    <a:srgbClr val="C0C0C0"/>
                  </a:outerShdw>
                </a:effectLst>
                <a:latin typeface="Arial" pitchFamily="34" charset="0"/>
              </a:rPr>
              <a:t> </a:t>
            </a:r>
            <a:r>
              <a:rPr lang="en-US" altLang="en-US" sz="1600" kern="0" dirty="0" smtClean="0">
                <a:solidFill>
                  <a:srgbClr val="B533BF"/>
                </a:solidFill>
                <a:effectLst>
                  <a:outerShdw blurRad="38100" dist="38100" dir="2700000" algn="tl">
                    <a:srgbClr val="C0C0C0"/>
                  </a:outerShdw>
                </a:effectLst>
                <a:latin typeface="Arial" pitchFamily="34" charset="0"/>
              </a:rPr>
              <a:t>Al</a:t>
            </a:r>
            <a:endParaRPr lang="en-US" altLang="en-US" sz="1600" kern="0" dirty="0">
              <a:solidFill>
                <a:srgbClr val="B533BF"/>
              </a:solidFill>
              <a:latin typeface="Arial" pitchFamily="34" charset="0"/>
            </a:endParaRPr>
          </a:p>
        </p:txBody>
      </p:sp>
      <p:pic>
        <p:nvPicPr>
          <p:cNvPr id="17"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096" t="26823" r="12132" b="18905"/>
          <a:stretch/>
        </p:blipFill>
        <p:spPr bwMode="auto">
          <a:xfrm>
            <a:off x="5958555" y="1820926"/>
            <a:ext cx="1677724" cy="1142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6373600" y="2960399"/>
            <a:ext cx="902811" cy="584775"/>
          </a:xfrm>
          <a:prstGeom prst="rect">
            <a:avLst/>
          </a:prstGeom>
          <a:noFill/>
        </p:spPr>
        <p:txBody>
          <a:bodyPr wrap="none" rtlCol="0">
            <a:spAutoFit/>
          </a:bodyPr>
          <a:lstStyle/>
          <a:p>
            <a:pPr lvl="0" algn="ctr" fontAlgn="base">
              <a:spcBef>
                <a:spcPct val="0"/>
              </a:spcBef>
              <a:spcAft>
                <a:spcPct val="0"/>
              </a:spcAft>
              <a:defRPr/>
            </a:pPr>
            <a:r>
              <a:rPr lang="en-US" altLang="en-US" sz="1600" kern="0" dirty="0" smtClean="0">
                <a:solidFill>
                  <a:schemeClr val="accent5">
                    <a:lumMod val="75000"/>
                  </a:schemeClr>
                </a:solidFill>
                <a:latin typeface="Arial" pitchFamily="34" charset="0"/>
              </a:rPr>
              <a:t>Topaz</a:t>
            </a:r>
            <a:endParaRPr lang="en-US" altLang="en-US" sz="1600" kern="0" dirty="0" smtClean="0">
              <a:solidFill>
                <a:schemeClr val="accent5">
                  <a:lumMod val="75000"/>
                </a:schemeClr>
              </a:solidFill>
              <a:effectLst>
                <a:outerShdw blurRad="38100" dist="38100" dir="2700000" algn="tl">
                  <a:srgbClr val="C0C0C0"/>
                </a:outerShdw>
              </a:effectLst>
              <a:latin typeface="Arial" pitchFamily="34" charset="0"/>
            </a:endParaRPr>
          </a:p>
          <a:p>
            <a:pPr lvl="0" algn="ctr" fontAlgn="base">
              <a:spcBef>
                <a:spcPct val="0"/>
              </a:spcBef>
              <a:spcAft>
                <a:spcPct val="0"/>
              </a:spcAft>
              <a:defRPr/>
            </a:pPr>
            <a:r>
              <a:rPr lang="en-US" altLang="en-US" sz="1600" kern="0" dirty="0" smtClean="0">
                <a:solidFill>
                  <a:schemeClr val="accent5">
                    <a:lumMod val="75000"/>
                  </a:schemeClr>
                </a:solidFill>
                <a:effectLst>
                  <a:outerShdw blurRad="38100" dist="38100" dir="2700000" algn="tl">
                    <a:srgbClr val="C0C0C0"/>
                  </a:outerShdw>
                </a:effectLst>
                <a:latin typeface="Arial" pitchFamily="34" charset="0"/>
              </a:rPr>
              <a:t>Fe </a:t>
            </a:r>
            <a:r>
              <a:rPr lang="en-US" altLang="en-US" sz="1600" kern="0" dirty="0">
                <a:solidFill>
                  <a:schemeClr val="accent5">
                    <a:lumMod val="75000"/>
                  </a:schemeClr>
                </a:solidFill>
                <a:effectLst>
                  <a:outerShdw blurRad="38100" dist="38100" dir="2700000" algn="tl">
                    <a:srgbClr val="C0C0C0"/>
                  </a:outerShdw>
                </a:effectLst>
                <a:latin typeface="Wingdings 3" pitchFamily="18" charset="2"/>
              </a:rPr>
              <a:t></a:t>
            </a:r>
            <a:r>
              <a:rPr lang="en-US" altLang="en-US" sz="1600" kern="0" dirty="0">
                <a:solidFill>
                  <a:schemeClr val="accent5">
                    <a:lumMod val="75000"/>
                  </a:schemeClr>
                </a:solidFill>
                <a:effectLst>
                  <a:outerShdw blurRad="38100" dist="38100" dir="2700000" algn="tl">
                    <a:srgbClr val="C0C0C0"/>
                  </a:outerShdw>
                </a:effectLst>
                <a:latin typeface="Arial" pitchFamily="34" charset="0"/>
              </a:rPr>
              <a:t> </a:t>
            </a:r>
            <a:r>
              <a:rPr lang="en-US" altLang="en-US" sz="1600" kern="0" dirty="0" smtClean="0">
                <a:solidFill>
                  <a:schemeClr val="accent5">
                    <a:lumMod val="75000"/>
                  </a:schemeClr>
                </a:solidFill>
                <a:effectLst>
                  <a:outerShdw blurRad="38100" dist="38100" dir="2700000" algn="tl">
                    <a:srgbClr val="C0C0C0"/>
                  </a:outerShdw>
                </a:effectLst>
                <a:latin typeface="Arial" pitchFamily="34" charset="0"/>
              </a:rPr>
              <a:t>Al</a:t>
            </a:r>
            <a:endParaRPr lang="en-US" altLang="en-US" sz="1600" kern="0" dirty="0">
              <a:solidFill>
                <a:schemeClr val="accent5">
                  <a:lumMod val="75000"/>
                </a:schemeClr>
              </a:solidFill>
              <a:latin typeface="Arial" pitchFamily="34" charset="0"/>
            </a:endParaRPr>
          </a:p>
        </p:txBody>
      </p:sp>
      <p:sp>
        <p:nvSpPr>
          <p:cNvPr id="19" name="TextBox 18"/>
          <p:cNvSpPr txBox="1"/>
          <p:nvPr/>
        </p:nvSpPr>
        <p:spPr>
          <a:xfrm>
            <a:off x="7712374" y="2960399"/>
            <a:ext cx="1289135" cy="584775"/>
          </a:xfrm>
          <a:prstGeom prst="rect">
            <a:avLst/>
          </a:prstGeom>
          <a:noFill/>
        </p:spPr>
        <p:txBody>
          <a:bodyPr wrap="none" rtlCol="0">
            <a:spAutoFit/>
          </a:bodyPr>
          <a:lstStyle/>
          <a:p>
            <a:pPr algn="ctr" fontAlgn="base">
              <a:spcBef>
                <a:spcPct val="0"/>
              </a:spcBef>
              <a:spcAft>
                <a:spcPct val="0"/>
              </a:spcAft>
              <a:defRPr/>
            </a:pPr>
            <a:r>
              <a:rPr lang="en-US" altLang="en-US" sz="1600" kern="0" dirty="0" smtClean="0">
                <a:solidFill>
                  <a:srgbClr val="002060"/>
                </a:solidFill>
                <a:effectLst>
                  <a:outerShdw blurRad="38100" dist="38100" dir="2700000" algn="tl">
                    <a:srgbClr val="C0C0C0"/>
                  </a:outerShdw>
                </a:effectLst>
                <a:latin typeface="Arial" pitchFamily="34" charset="0"/>
              </a:rPr>
              <a:t>Sapphire</a:t>
            </a:r>
          </a:p>
          <a:p>
            <a:pPr lvl="0" algn="ctr" fontAlgn="base">
              <a:spcBef>
                <a:spcPct val="0"/>
              </a:spcBef>
              <a:spcAft>
                <a:spcPct val="0"/>
              </a:spcAft>
              <a:defRPr/>
            </a:pPr>
            <a:r>
              <a:rPr lang="en-US" altLang="en-US" sz="1600" kern="0" dirty="0" err="1" smtClean="0">
                <a:solidFill>
                  <a:srgbClr val="002060"/>
                </a:solidFill>
                <a:effectLst>
                  <a:outerShdw blurRad="38100" dist="38100" dir="2700000" algn="tl">
                    <a:srgbClr val="C0C0C0"/>
                  </a:outerShdw>
                </a:effectLst>
                <a:latin typeface="Arial" pitchFamily="34" charset="0"/>
              </a:rPr>
              <a:t>Ti</a:t>
            </a:r>
            <a:r>
              <a:rPr lang="en-US" altLang="en-US" sz="1600" kern="0" dirty="0" smtClean="0">
                <a:solidFill>
                  <a:srgbClr val="002060"/>
                </a:solidFill>
                <a:effectLst>
                  <a:outerShdw blurRad="38100" dist="38100" dir="2700000" algn="tl">
                    <a:srgbClr val="C0C0C0"/>
                  </a:outerShdw>
                </a:effectLst>
                <a:latin typeface="Arial" pitchFamily="34" charset="0"/>
              </a:rPr>
              <a:t> </a:t>
            </a:r>
            <a:r>
              <a:rPr lang="en-US" altLang="en-US" sz="1600" kern="0" dirty="0">
                <a:solidFill>
                  <a:srgbClr val="002060"/>
                </a:solidFill>
                <a:effectLst>
                  <a:outerShdw blurRad="38100" dist="38100" dir="2700000" algn="tl">
                    <a:srgbClr val="C0C0C0"/>
                  </a:outerShdw>
                </a:effectLst>
                <a:latin typeface="Arial" pitchFamily="34" charset="0"/>
              </a:rPr>
              <a:t>&amp;Co </a:t>
            </a:r>
            <a:r>
              <a:rPr lang="en-US" altLang="en-US" sz="1600" kern="0" dirty="0">
                <a:solidFill>
                  <a:srgbClr val="002060"/>
                </a:solidFill>
                <a:effectLst>
                  <a:outerShdw blurRad="38100" dist="38100" dir="2700000" algn="tl">
                    <a:srgbClr val="C0C0C0"/>
                  </a:outerShdw>
                </a:effectLst>
                <a:latin typeface="Wingdings 3" pitchFamily="18" charset="2"/>
              </a:rPr>
              <a:t></a:t>
            </a:r>
            <a:r>
              <a:rPr lang="en-US" altLang="en-US" sz="1600" kern="0" dirty="0">
                <a:solidFill>
                  <a:srgbClr val="002060"/>
                </a:solidFill>
                <a:effectLst>
                  <a:outerShdw blurRad="38100" dist="38100" dir="2700000" algn="tl">
                    <a:srgbClr val="C0C0C0"/>
                  </a:outerShdw>
                </a:effectLst>
                <a:latin typeface="Arial" pitchFamily="34" charset="0"/>
              </a:rPr>
              <a:t> </a:t>
            </a:r>
            <a:r>
              <a:rPr lang="en-US" altLang="en-US" sz="1600" kern="0" dirty="0" smtClean="0">
                <a:solidFill>
                  <a:srgbClr val="002060"/>
                </a:solidFill>
                <a:effectLst>
                  <a:outerShdw blurRad="38100" dist="38100" dir="2700000" algn="tl">
                    <a:srgbClr val="C0C0C0"/>
                  </a:outerShdw>
                </a:effectLst>
                <a:latin typeface="Arial" pitchFamily="34" charset="0"/>
              </a:rPr>
              <a:t>Al</a:t>
            </a:r>
            <a:endParaRPr lang="en-US" altLang="en-US" sz="1600" kern="0" dirty="0">
              <a:solidFill>
                <a:srgbClr val="002060"/>
              </a:solidFill>
              <a:effectLst>
                <a:outerShdw blurRad="38100" dist="38100" dir="2700000" algn="tl">
                  <a:srgbClr val="C0C0C0"/>
                </a:outerShdw>
              </a:effectLst>
              <a:latin typeface="Arial" pitchFamily="34" charset="0"/>
            </a:endParaRPr>
          </a:p>
        </p:txBody>
      </p:sp>
      <p:pic>
        <p:nvPicPr>
          <p:cNvPr id="20" name="Picture 6"/>
          <p:cNvPicPr>
            <a:picLocks noChangeAspect="1" noChangeArrowheads="1"/>
          </p:cNvPicPr>
          <p:nvPr/>
        </p:nvPicPr>
        <p:blipFill rotWithShape="1">
          <a:blip r:embed="rId7">
            <a:extLst>
              <a:ext uri="{28A0092B-C50C-407E-A947-70E740481C1C}">
                <a14:useLocalDpi xmlns:a14="http://schemas.microsoft.com/office/drawing/2010/main" val="0"/>
              </a:ext>
            </a:extLst>
          </a:blip>
          <a:srcRect b="8665"/>
          <a:stretch/>
        </p:blipFill>
        <p:spPr bwMode="auto">
          <a:xfrm>
            <a:off x="7955481" y="1820926"/>
            <a:ext cx="857250" cy="1142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162309" y="2996435"/>
            <a:ext cx="1871025" cy="584775"/>
          </a:xfrm>
          <a:prstGeom prst="rect">
            <a:avLst/>
          </a:prstGeom>
          <a:noFill/>
        </p:spPr>
        <p:txBody>
          <a:bodyPr wrap="none" rtlCol="0">
            <a:spAutoFit/>
          </a:bodyPr>
          <a:lstStyle/>
          <a:p>
            <a:pPr lvl="0" algn="ctr"/>
            <a:r>
              <a:rPr lang="en-US" altLang="en-US" sz="1600" kern="0" dirty="0" smtClean="0">
                <a:latin typeface="Arial" pitchFamily="34" charset="0"/>
              </a:rPr>
              <a:t>Corundum Mineral</a:t>
            </a:r>
          </a:p>
          <a:p>
            <a:pPr lvl="0" algn="ctr"/>
            <a:r>
              <a:rPr lang="en-US" altLang="en-US" sz="1600" kern="0" dirty="0" smtClean="0">
                <a:latin typeface="Arial" pitchFamily="34" charset="0"/>
              </a:rPr>
              <a:t>Al</a:t>
            </a:r>
            <a:r>
              <a:rPr lang="en-US" altLang="en-US" sz="1600" kern="0" baseline="-25000" dirty="0" smtClean="0">
                <a:latin typeface="Arial" pitchFamily="34" charset="0"/>
              </a:rPr>
              <a:t>2</a:t>
            </a:r>
            <a:r>
              <a:rPr lang="en-US" altLang="en-US" sz="1600" kern="0" dirty="0" smtClean="0">
                <a:latin typeface="Arial" pitchFamily="34" charset="0"/>
              </a:rPr>
              <a:t>O</a:t>
            </a:r>
            <a:r>
              <a:rPr lang="en-US" altLang="en-US" sz="1600" kern="0" baseline="-25000" dirty="0" smtClean="0">
                <a:latin typeface="Arial" pitchFamily="34" charset="0"/>
              </a:rPr>
              <a:t>3</a:t>
            </a:r>
            <a:endParaRPr lang="en-US" altLang="en-US" sz="1600" kern="0" baseline="-25000" dirty="0">
              <a:latin typeface="Arial" pitchFamily="34" charset="0"/>
            </a:endParaRPr>
          </a:p>
        </p:txBody>
      </p:sp>
      <p:pic>
        <p:nvPicPr>
          <p:cNvPr id="22"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01518" y="3833326"/>
            <a:ext cx="1833563" cy="1225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1770338" y="5075815"/>
            <a:ext cx="1495922" cy="584775"/>
          </a:xfrm>
          <a:prstGeom prst="rect">
            <a:avLst/>
          </a:prstGeom>
          <a:noFill/>
        </p:spPr>
        <p:txBody>
          <a:bodyPr wrap="none" rtlCol="0">
            <a:spAutoFit/>
          </a:bodyPr>
          <a:lstStyle/>
          <a:p>
            <a:pPr lvl="0" fontAlgn="base">
              <a:spcBef>
                <a:spcPct val="0"/>
              </a:spcBef>
              <a:spcAft>
                <a:spcPct val="0"/>
              </a:spcAft>
              <a:defRPr/>
            </a:pPr>
            <a:r>
              <a:rPr lang="en-US" altLang="en-US" sz="1600" kern="0" dirty="0">
                <a:solidFill>
                  <a:srgbClr val="000000"/>
                </a:solidFill>
                <a:latin typeface="Arial" pitchFamily="34" charset="0"/>
              </a:rPr>
              <a:t>Beryl mineral, </a:t>
            </a:r>
            <a:endParaRPr lang="en-US" altLang="en-US" sz="1600" kern="0" dirty="0" smtClean="0">
              <a:solidFill>
                <a:srgbClr val="000000"/>
              </a:solidFill>
              <a:latin typeface="Arial" pitchFamily="34" charset="0"/>
            </a:endParaRPr>
          </a:p>
          <a:p>
            <a:pPr lvl="0" fontAlgn="base">
              <a:spcBef>
                <a:spcPct val="0"/>
              </a:spcBef>
              <a:spcAft>
                <a:spcPct val="0"/>
              </a:spcAft>
              <a:defRPr/>
            </a:pPr>
            <a:r>
              <a:rPr lang="en-US" altLang="en-US" sz="1600" kern="0" dirty="0" smtClean="0">
                <a:solidFill>
                  <a:srgbClr val="000000"/>
                </a:solidFill>
                <a:latin typeface="Arial" pitchFamily="34" charset="0"/>
              </a:rPr>
              <a:t>Be</a:t>
            </a:r>
            <a:r>
              <a:rPr lang="en-US" altLang="en-US" sz="1600" kern="0" baseline="-25000" dirty="0" smtClean="0">
                <a:solidFill>
                  <a:srgbClr val="000000"/>
                </a:solidFill>
                <a:latin typeface="Arial" pitchFamily="34" charset="0"/>
              </a:rPr>
              <a:t>3 </a:t>
            </a:r>
            <a:r>
              <a:rPr lang="en-US" altLang="en-US" sz="1600" kern="0" dirty="0">
                <a:solidFill>
                  <a:srgbClr val="000000"/>
                </a:solidFill>
                <a:latin typeface="Arial" pitchFamily="34" charset="0"/>
              </a:rPr>
              <a:t>Al</a:t>
            </a:r>
            <a:r>
              <a:rPr lang="en-US" altLang="en-US" sz="1600" kern="0" baseline="-25000" dirty="0">
                <a:solidFill>
                  <a:srgbClr val="000000"/>
                </a:solidFill>
                <a:latin typeface="Arial" pitchFamily="34" charset="0"/>
              </a:rPr>
              <a:t> </a:t>
            </a:r>
            <a:r>
              <a:rPr lang="en-US" altLang="en-US" sz="1600" kern="0" baseline="-25000" dirty="0" smtClean="0">
                <a:solidFill>
                  <a:srgbClr val="000000"/>
                </a:solidFill>
                <a:latin typeface="Arial" pitchFamily="34" charset="0"/>
              </a:rPr>
              <a:t>2</a:t>
            </a:r>
            <a:r>
              <a:rPr lang="en-US" altLang="en-US" sz="1600" kern="0" dirty="0" smtClean="0">
                <a:solidFill>
                  <a:srgbClr val="000000"/>
                </a:solidFill>
                <a:latin typeface="Arial" pitchFamily="34" charset="0"/>
              </a:rPr>
              <a:t>Si</a:t>
            </a:r>
            <a:r>
              <a:rPr lang="en-US" altLang="en-US" sz="1600" kern="0" baseline="-25000" dirty="0" smtClean="0">
                <a:solidFill>
                  <a:srgbClr val="000000"/>
                </a:solidFill>
                <a:latin typeface="Arial" pitchFamily="34" charset="0"/>
              </a:rPr>
              <a:t>6</a:t>
            </a:r>
            <a:r>
              <a:rPr lang="en-US" altLang="en-US" sz="1600" kern="0" dirty="0" smtClean="0">
                <a:solidFill>
                  <a:srgbClr val="000000"/>
                </a:solidFill>
                <a:latin typeface="Arial" pitchFamily="34" charset="0"/>
              </a:rPr>
              <a:t>O</a:t>
            </a:r>
            <a:r>
              <a:rPr lang="en-US" altLang="en-US" sz="1600" kern="0" baseline="-25000" dirty="0" smtClean="0">
                <a:solidFill>
                  <a:srgbClr val="000000"/>
                </a:solidFill>
                <a:latin typeface="Arial" pitchFamily="34" charset="0"/>
              </a:rPr>
              <a:t>18</a:t>
            </a:r>
            <a:endParaRPr lang="en-US" altLang="en-US" sz="1600" kern="0" dirty="0">
              <a:solidFill>
                <a:srgbClr val="000000"/>
              </a:solidFill>
              <a:latin typeface="Arial" pitchFamily="34" charset="0"/>
            </a:endParaRPr>
          </a:p>
        </p:txBody>
      </p:sp>
      <p:pic>
        <p:nvPicPr>
          <p:cNvPr id="2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45887" y="3833326"/>
            <a:ext cx="1225357" cy="1225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p:cNvSpPr txBox="1"/>
          <p:nvPr/>
        </p:nvSpPr>
        <p:spPr>
          <a:xfrm>
            <a:off x="6384717" y="5075815"/>
            <a:ext cx="947695" cy="584775"/>
          </a:xfrm>
          <a:prstGeom prst="rect">
            <a:avLst/>
          </a:prstGeom>
          <a:noFill/>
        </p:spPr>
        <p:txBody>
          <a:bodyPr wrap="none" rtlCol="0">
            <a:spAutoFit/>
          </a:bodyPr>
          <a:lstStyle/>
          <a:p>
            <a:pPr lvl="0" fontAlgn="base">
              <a:spcBef>
                <a:spcPct val="0"/>
              </a:spcBef>
              <a:spcAft>
                <a:spcPct val="0"/>
              </a:spcAft>
              <a:defRPr/>
            </a:pPr>
            <a:r>
              <a:rPr lang="en-US" altLang="en-US" sz="1600" kern="0" dirty="0" smtClean="0">
                <a:solidFill>
                  <a:srgbClr val="00B050"/>
                </a:solidFill>
                <a:latin typeface="Arial" pitchFamily="34" charset="0"/>
              </a:rPr>
              <a:t>Emerald</a:t>
            </a:r>
          </a:p>
          <a:p>
            <a:pPr lvl="0" fontAlgn="base">
              <a:spcBef>
                <a:spcPct val="0"/>
              </a:spcBef>
              <a:spcAft>
                <a:spcPct val="0"/>
              </a:spcAft>
              <a:defRPr/>
            </a:pPr>
            <a:r>
              <a:rPr lang="en-US" altLang="en-US" sz="1600" kern="0" dirty="0">
                <a:solidFill>
                  <a:srgbClr val="00B050"/>
                </a:solidFill>
                <a:effectLst>
                  <a:outerShdw blurRad="38100" dist="38100" dir="2700000" algn="tl">
                    <a:srgbClr val="C0C0C0"/>
                  </a:outerShdw>
                </a:effectLst>
                <a:latin typeface="Arial" pitchFamily="34" charset="0"/>
              </a:rPr>
              <a:t>Cr </a:t>
            </a:r>
            <a:r>
              <a:rPr lang="en-US" altLang="en-US" sz="1600" kern="0" dirty="0">
                <a:solidFill>
                  <a:srgbClr val="00B050"/>
                </a:solidFill>
                <a:effectLst>
                  <a:outerShdw blurRad="38100" dist="38100" dir="2700000" algn="tl">
                    <a:srgbClr val="C0C0C0"/>
                  </a:outerShdw>
                </a:effectLst>
                <a:latin typeface="Wingdings 3" pitchFamily="18" charset="2"/>
              </a:rPr>
              <a:t></a:t>
            </a:r>
            <a:r>
              <a:rPr lang="en-US" altLang="en-US" sz="1600" kern="0" dirty="0">
                <a:solidFill>
                  <a:srgbClr val="00B050"/>
                </a:solidFill>
                <a:effectLst>
                  <a:outerShdw blurRad="38100" dist="38100" dir="2700000" algn="tl">
                    <a:srgbClr val="C0C0C0"/>
                  </a:outerShdw>
                </a:effectLst>
                <a:latin typeface="Arial" pitchFamily="34" charset="0"/>
              </a:rPr>
              <a:t> Al</a:t>
            </a:r>
            <a:endParaRPr lang="en-US" altLang="en-US" sz="1600" kern="0" dirty="0">
              <a:solidFill>
                <a:srgbClr val="00B050"/>
              </a:solidFill>
              <a:latin typeface="Arial" pitchFamily="34" charset="0"/>
            </a:endParaRPr>
          </a:p>
        </p:txBody>
      </p:sp>
      <p:pic>
        <p:nvPicPr>
          <p:cNvPr id="26" name="Picture 10"/>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9667" t="8563" b="23084"/>
          <a:stretch/>
        </p:blipFill>
        <p:spPr bwMode="auto">
          <a:xfrm>
            <a:off x="4228675" y="3833084"/>
            <a:ext cx="1261369" cy="1225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TextBox 26"/>
          <p:cNvSpPr txBox="1"/>
          <p:nvPr/>
        </p:nvSpPr>
        <p:spPr>
          <a:xfrm>
            <a:off x="4160169" y="5075815"/>
            <a:ext cx="1289135" cy="584775"/>
          </a:xfrm>
          <a:prstGeom prst="rect">
            <a:avLst/>
          </a:prstGeom>
          <a:noFill/>
        </p:spPr>
        <p:txBody>
          <a:bodyPr wrap="none" rtlCol="0">
            <a:spAutoFit/>
          </a:bodyPr>
          <a:lstStyle/>
          <a:p>
            <a:pPr lvl="0" algn="ctr" fontAlgn="base">
              <a:spcBef>
                <a:spcPct val="0"/>
              </a:spcBef>
              <a:spcAft>
                <a:spcPct val="0"/>
              </a:spcAft>
              <a:defRPr/>
            </a:pPr>
            <a:r>
              <a:rPr lang="en-US" altLang="en-US" sz="1600" kern="0" dirty="0" smtClean="0">
                <a:solidFill>
                  <a:schemeClr val="accent5"/>
                </a:solidFill>
                <a:latin typeface="Arial" pitchFamily="34" charset="0"/>
              </a:rPr>
              <a:t>Aquamarine</a:t>
            </a:r>
          </a:p>
          <a:p>
            <a:pPr lvl="0" algn="ctr" fontAlgn="base">
              <a:spcBef>
                <a:spcPct val="0"/>
              </a:spcBef>
              <a:spcAft>
                <a:spcPct val="0"/>
              </a:spcAft>
              <a:defRPr/>
            </a:pPr>
            <a:r>
              <a:rPr lang="en-US" altLang="en-US" sz="1600" kern="0" dirty="0" smtClean="0">
                <a:solidFill>
                  <a:schemeClr val="accent5"/>
                </a:solidFill>
                <a:latin typeface="Arial" pitchFamily="34" charset="0"/>
              </a:rPr>
              <a:t>Fe </a:t>
            </a:r>
            <a:r>
              <a:rPr lang="en-US" altLang="en-US" sz="1600" kern="0" dirty="0">
                <a:solidFill>
                  <a:schemeClr val="accent5"/>
                </a:solidFill>
                <a:latin typeface="Wingdings 3" pitchFamily="18" charset="2"/>
              </a:rPr>
              <a:t></a:t>
            </a:r>
            <a:r>
              <a:rPr lang="en-US" altLang="en-US" sz="1600" kern="0" dirty="0">
                <a:solidFill>
                  <a:schemeClr val="accent5"/>
                </a:solidFill>
                <a:latin typeface="Arial" pitchFamily="34" charset="0"/>
              </a:rPr>
              <a:t> </a:t>
            </a:r>
            <a:r>
              <a:rPr lang="en-US" altLang="en-US" sz="1600" kern="0" dirty="0" smtClean="0">
                <a:solidFill>
                  <a:schemeClr val="accent5"/>
                </a:solidFill>
                <a:latin typeface="Arial" pitchFamily="34" charset="0"/>
              </a:rPr>
              <a:t>Al</a:t>
            </a:r>
            <a:r>
              <a:rPr lang="en-US" altLang="en-US" sz="1600" kern="0" dirty="0">
                <a:solidFill>
                  <a:schemeClr val="accent5"/>
                </a:solidFill>
                <a:latin typeface="Arial" pitchFamily="34" charset="0"/>
              </a:rPr>
              <a:t>	</a:t>
            </a:r>
            <a:endParaRPr lang="en-US" sz="1600" kern="0" dirty="0">
              <a:solidFill>
                <a:schemeClr val="accent5"/>
              </a:solidFill>
            </a:endParaRPr>
          </a:p>
        </p:txBody>
      </p:sp>
      <p:sp>
        <p:nvSpPr>
          <p:cNvPr id="28" name="Rounded Rectangle 27"/>
          <p:cNvSpPr/>
          <p:nvPr/>
        </p:nvSpPr>
        <p:spPr>
          <a:xfrm>
            <a:off x="86109" y="1676210"/>
            <a:ext cx="8991600" cy="19891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1146644" y="3771700"/>
            <a:ext cx="6788065" cy="1888890"/>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916" name="Picture 4"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1044" y="1820927"/>
            <a:ext cx="3751956" cy="307491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4"/>
          <p:cNvSpPr txBox="1">
            <a:spLocks noChangeArrowheads="1"/>
          </p:cNvSpPr>
          <p:nvPr/>
        </p:nvSpPr>
        <p:spPr>
          <a:xfrm>
            <a:off x="138983" y="990600"/>
            <a:ext cx="8229600" cy="990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en-US" altLang="en-US" sz="2000" b="1" dirty="0" smtClean="0">
                <a:solidFill>
                  <a:srgbClr val="87319F"/>
                </a:solidFill>
              </a:rPr>
              <a:t>We have seen these before….</a:t>
            </a:r>
          </a:p>
        </p:txBody>
      </p:sp>
    </p:spTree>
    <p:extLst>
      <p:ext uri="{BB962C8B-B14F-4D97-AF65-F5344CB8AC3E}">
        <p14:creationId xmlns:p14="http://schemas.microsoft.com/office/powerpoint/2010/main" val="128991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2"/>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4"/>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6"/>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669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6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19" grpId="0"/>
      <p:bldP spid="21" grpId="0"/>
      <p:bldP spid="23" grpId="0"/>
      <p:bldP spid="25" grpId="0"/>
      <p:bldP spid="27" grpId="0"/>
      <p:bldP spid="28" grpId="0" animBg="1"/>
      <p:bldP spid="29" grpId="0" animBg="1"/>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Organic Chemistry Musings</a:t>
            </a:r>
            <a:endParaRPr lang="en-US" sz="3200" b="1" dirty="0">
              <a:solidFill>
                <a:srgbClr val="B533BF"/>
              </a:solidFill>
            </a:endParaRPr>
          </a:p>
        </p:txBody>
      </p:sp>
      <p:pic>
        <p:nvPicPr>
          <p:cNvPr id="15974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00" y="1143000"/>
            <a:ext cx="4667163"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5975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b="16604"/>
          <a:stretch/>
        </p:blipFill>
        <p:spPr bwMode="auto">
          <a:xfrm>
            <a:off x="5596215" y="736097"/>
            <a:ext cx="2861985" cy="6045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958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7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25_0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b="4671"/>
          <a:stretch>
            <a:fillRect/>
          </a:stretch>
        </p:blipFill>
        <p:spPr>
          <a:xfrm>
            <a:off x="1371600" y="3200400"/>
            <a:ext cx="6781800" cy="3333493"/>
          </a:xfrm>
        </p:spPr>
      </p:pic>
      <p:sp>
        <p:nvSpPr>
          <p:cNvPr id="4099" name="Rectangle 3"/>
          <p:cNvSpPr>
            <a:spLocks noGrp="1" noChangeArrowheads="1"/>
          </p:cNvSpPr>
          <p:nvPr>
            <p:ph type="body" sz="half" idx="1"/>
          </p:nvPr>
        </p:nvSpPr>
        <p:spPr>
          <a:xfrm>
            <a:off x="381000" y="1143000"/>
            <a:ext cx="8382000" cy="2362200"/>
          </a:xfrm>
        </p:spPr>
        <p:txBody>
          <a:bodyPr/>
          <a:lstStyle/>
          <a:p>
            <a:pPr>
              <a:buFont typeface="Wingdings" panose="05000000000000000000" pitchFamily="2" charset="2"/>
              <a:buChar char="q"/>
            </a:pPr>
            <a:r>
              <a:rPr lang="en-US" altLang="en-US" sz="2000" b="1" dirty="0">
                <a:solidFill>
                  <a:srgbClr val="87319F"/>
                </a:solidFill>
              </a:rPr>
              <a:t>There are three hybridization states and geometries found in organic compounds</a:t>
            </a:r>
            <a:r>
              <a:rPr lang="en-US" altLang="en-US" sz="2000" b="1" dirty="0" smtClean="0">
                <a:solidFill>
                  <a:srgbClr val="87319F"/>
                </a:solidFill>
              </a:rPr>
              <a:t>:</a:t>
            </a:r>
          </a:p>
          <a:p>
            <a:pPr marL="0" indent="0">
              <a:buNone/>
            </a:pPr>
            <a:endParaRPr lang="en-US" altLang="en-US" sz="2000" b="1" dirty="0">
              <a:solidFill>
                <a:srgbClr val="87319F"/>
              </a:solidFill>
            </a:endParaRPr>
          </a:p>
          <a:p>
            <a:pPr lvl="1">
              <a:buFont typeface="Wingdings" panose="05000000000000000000" pitchFamily="2" charset="2"/>
              <a:buChar char="Ø"/>
            </a:pPr>
            <a:r>
              <a:rPr lang="en-US" altLang="en-US" sz="2000" b="1" i="1" dirty="0">
                <a:solidFill>
                  <a:srgbClr val="87319F"/>
                </a:solidFill>
              </a:rPr>
              <a:t>sp</a:t>
            </a:r>
            <a:r>
              <a:rPr lang="en-US" altLang="en-US" sz="2000" b="1" baseline="30000" dirty="0">
                <a:solidFill>
                  <a:srgbClr val="87319F"/>
                </a:solidFill>
              </a:rPr>
              <a:t>3</a:t>
            </a:r>
            <a:r>
              <a:rPr lang="en-US" altLang="en-US" sz="2000" b="1" baseline="30000" dirty="0">
                <a:solidFill>
                  <a:srgbClr val="87319F"/>
                </a:solidFill>
                <a:cs typeface="Arial" charset="0"/>
              </a:rPr>
              <a:t> </a:t>
            </a:r>
            <a:r>
              <a:rPr lang="en-US" altLang="en-US" sz="2000" b="1" dirty="0">
                <a:solidFill>
                  <a:srgbClr val="87319F"/>
                </a:solidFill>
              </a:rPr>
              <a:t>Tetrahedral</a:t>
            </a:r>
          </a:p>
          <a:p>
            <a:pPr lvl="1">
              <a:buFont typeface="Wingdings" panose="05000000000000000000" pitchFamily="2" charset="2"/>
              <a:buChar char="Ø"/>
            </a:pPr>
            <a:r>
              <a:rPr lang="en-US" altLang="en-US" sz="2000" b="1" i="1" dirty="0">
                <a:solidFill>
                  <a:srgbClr val="87319F"/>
                </a:solidFill>
              </a:rPr>
              <a:t>sp</a:t>
            </a:r>
            <a:r>
              <a:rPr lang="en-US" altLang="en-US" sz="2000" b="1" baseline="30000" dirty="0">
                <a:solidFill>
                  <a:srgbClr val="87319F"/>
                </a:solidFill>
              </a:rPr>
              <a:t>2</a:t>
            </a:r>
            <a:r>
              <a:rPr lang="en-US" altLang="en-US" sz="2000" b="1" dirty="0">
                <a:solidFill>
                  <a:srgbClr val="87319F"/>
                </a:solidFill>
              </a:rPr>
              <a:t> Trigonal planar</a:t>
            </a:r>
          </a:p>
          <a:p>
            <a:pPr lvl="1">
              <a:buFont typeface="Wingdings" panose="05000000000000000000" pitchFamily="2" charset="2"/>
              <a:buChar char="Ø"/>
            </a:pPr>
            <a:r>
              <a:rPr lang="en-US" altLang="en-US" sz="2000" b="1" i="1" dirty="0" err="1">
                <a:solidFill>
                  <a:srgbClr val="87319F"/>
                </a:solidFill>
              </a:rPr>
              <a:t>sp</a:t>
            </a:r>
            <a:r>
              <a:rPr lang="en-US" altLang="en-US" sz="2000" b="1" i="1" dirty="0">
                <a:solidFill>
                  <a:srgbClr val="87319F"/>
                </a:solidFill>
              </a:rPr>
              <a:t> </a:t>
            </a:r>
            <a:r>
              <a:rPr lang="en-US" altLang="en-US" sz="2000" b="1" dirty="0">
                <a:solidFill>
                  <a:srgbClr val="87319F"/>
                </a:solidFill>
              </a:rPr>
              <a:t>Linear</a:t>
            </a:r>
          </a:p>
        </p:txBody>
      </p:sp>
      <p:sp>
        <p:nvSpPr>
          <p:cNvPr id="7" name="TextBox 6"/>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Bonding and Structure of Organic Molecules</a:t>
            </a:r>
            <a:endParaRPr lang="en-US" sz="3200" b="1" dirty="0">
              <a:solidFill>
                <a:srgbClr val="B533BF"/>
              </a:solidFill>
            </a:endParaRPr>
          </a:p>
        </p:txBody>
      </p:sp>
    </p:spTree>
    <p:extLst>
      <p:ext uri="{BB962C8B-B14F-4D97-AF65-F5344CB8AC3E}">
        <p14:creationId xmlns:p14="http://schemas.microsoft.com/office/powerpoint/2010/main" val="60259585"/>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Grp="1" noChangeArrowheads="1"/>
          </p:cNvSpPr>
          <p:nvPr>
            <p:ph type="body" sz="half" idx="2"/>
          </p:nvPr>
        </p:nvSpPr>
        <p:spPr>
          <a:xfrm>
            <a:off x="457200" y="2819400"/>
            <a:ext cx="8229600" cy="990600"/>
          </a:xfrm>
        </p:spPr>
        <p:txBody>
          <a:bodyPr>
            <a:normAutofit/>
          </a:bodyPr>
          <a:lstStyle/>
          <a:p>
            <a:pPr>
              <a:buFont typeface="Wingdings" panose="05000000000000000000" pitchFamily="2" charset="2"/>
              <a:buChar char="q"/>
            </a:pPr>
            <a:r>
              <a:rPr lang="en-US" altLang="en-US" sz="2000" b="1" dirty="0">
                <a:solidFill>
                  <a:srgbClr val="87319F"/>
                </a:solidFill>
              </a:rPr>
              <a:t>Carbons in alkanes are </a:t>
            </a:r>
            <a:r>
              <a:rPr lang="en-US" altLang="en-US" sz="2000" b="1" i="1" dirty="0">
                <a:solidFill>
                  <a:srgbClr val="87319F"/>
                </a:solidFill>
              </a:rPr>
              <a:t>sp</a:t>
            </a:r>
            <a:r>
              <a:rPr lang="en-US" altLang="en-US" sz="2000" b="1" baseline="30000" dirty="0">
                <a:solidFill>
                  <a:srgbClr val="87319F"/>
                </a:solidFill>
              </a:rPr>
              <a:t>3 </a:t>
            </a:r>
            <a:r>
              <a:rPr lang="en-US" altLang="en-US" sz="2000" b="1" dirty="0">
                <a:solidFill>
                  <a:srgbClr val="87319F"/>
                </a:solidFill>
              </a:rPr>
              <a:t>hybrids.</a:t>
            </a:r>
          </a:p>
          <a:p>
            <a:pPr>
              <a:buFont typeface="Wingdings" panose="05000000000000000000" pitchFamily="2" charset="2"/>
              <a:buChar char="q"/>
            </a:pPr>
            <a:r>
              <a:rPr lang="en-US" altLang="en-US" sz="2000" b="1" dirty="0">
                <a:solidFill>
                  <a:srgbClr val="87319F"/>
                </a:solidFill>
              </a:rPr>
              <a:t>They have a tetrahedral geometry and 109.5</a:t>
            </a:r>
            <a:r>
              <a:rPr lang="en-US" altLang="en-US" sz="2000" b="1" dirty="0">
                <a:solidFill>
                  <a:srgbClr val="87319F"/>
                </a:solidFill>
                <a:cs typeface="Arial" charset="0"/>
                <a:sym typeface="Symbol" pitchFamily="80" charset="2"/>
              </a:rPr>
              <a:t>°</a:t>
            </a:r>
            <a:r>
              <a:rPr lang="en-US" altLang="en-US" sz="2000" b="1" dirty="0">
                <a:solidFill>
                  <a:srgbClr val="87319F"/>
                </a:solidFill>
                <a:sym typeface="Symbol" pitchFamily="80" charset="2"/>
              </a:rPr>
              <a:t> bond angles.</a:t>
            </a:r>
            <a:endParaRPr lang="en-US" altLang="en-US" sz="2000" b="1" dirty="0">
              <a:solidFill>
                <a:srgbClr val="87319F"/>
              </a:solidFill>
            </a:endParaRPr>
          </a:p>
        </p:txBody>
      </p:sp>
      <p:pic>
        <p:nvPicPr>
          <p:cNvPr id="15365" name="Picture 5" descr="25_04"/>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b="7692"/>
          <a:stretch>
            <a:fillRect/>
          </a:stretch>
        </p:blipFill>
        <p:spPr>
          <a:xfrm>
            <a:off x="1295400" y="914400"/>
            <a:ext cx="6551613" cy="1828800"/>
          </a:xfrm>
        </p:spPr>
      </p:pic>
      <p:sp>
        <p:nvSpPr>
          <p:cNvPr id="7" name="TextBox 6"/>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Bonding and Structure of Alkanes</a:t>
            </a:r>
            <a:endParaRPr lang="en-US" sz="3200" b="1" dirty="0">
              <a:solidFill>
                <a:srgbClr val="B533BF"/>
              </a:solidFill>
            </a:endParaRPr>
          </a:p>
        </p:txBody>
      </p:sp>
      <p:sp>
        <p:nvSpPr>
          <p:cNvPr id="10" name="Text Box 5"/>
          <p:cNvSpPr txBox="1">
            <a:spLocks noChangeArrowheads="1"/>
          </p:cNvSpPr>
          <p:nvPr/>
        </p:nvSpPr>
        <p:spPr bwMode="auto">
          <a:xfrm>
            <a:off x="2539198" y="3767435"/>
            <a:ext cx="4065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400" b="1" i="1" dirty="0">
                <a:solidFill>
                  <a:srgbClr val="0033CC"/>
                </a:solidFill>
                <a:effectLst>
                  <a:outerShdw blurRad="38100" dist="38100" dir="2700000" algn="tl">
                    <a:srgbClr val="000000">
                      <a:alpha val="43137"/>
                    </a:srgbClr>
                  </a:outerShdw>
                </a:effectLst>
                <a:latin typeface="+mn-lt"/>
              </a:rPr>
              <a:t>Hydrocarbons from Petroleum</a:t>
            </a:r>
          </a:p>
        </p:txBody>
      </p:sp>
      <p:pic>
        <p:nvPicPr>
          <p:cNvPr id="11" name="Picture 10" descr="solomons_10e_tableun_04_01"/>
          <p:cNvPicPr>
            <a:picLocks noChangeAspect="1" noChangeArrowheads="1"/>
          </p:cNvPicPr>
          <p:nvPr/>
        </p:nvPicPr>
        <p:blipFill>
          <a:blip r:embed="rId4">
            <a:extLst>
              <a:ext uri="{28A0092B-C50C-407E-A947-70E740481C1C}">
                <a14:useLocalDpi xmlns:a14="http://schemas.microsoft.com/office/drawing/2010/main" val="0"/>
              </a:ext>
            </a:extLst>
          </a:blip>
          <a:srcRect l="28996" t="29807" r="1060" b="33464"/>
          <a:stretch>
            <a:fillRect/>
          </a:stretch>
        </p:blipFill>
        <p:spPr bwMode="auto">
          <a:xfrm>
            <a:off x="1066800" y="4229100"/>
            <a:ext cx="70104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50878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581" y="5029200"/>
            <a:ext cx="4710223" cy="1676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The Wedge-Dash Notation for Tetrahedral Structure</a:t>
            </a:r>
            <a:endParaRPr lang="en-US" sz="3200" b="1" dirty="0">
              <a:solidFill>
                <a:srgbClr val="B533BF"/>
              </a:solidFill>
            </a:endParaRPr>
          </a:p>
        </p:txBody>
      </p:sp>
      <p:pic>
        <p:nvPicPr>
          <p:cNvPr id="104450" name="Picture 2" descr="Image result for perspective of organic compound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43" t="4108" r="3711" b="34061"/>
          <a:stretch/>
        </p:blipFill>
        <p:spPr bwMode="auto">
          <a:xfrm>
            <a:off x="26581" y="5148886"/>
            <a:ext cx="4710223" cy="1089240"/>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Picture 6" descr="Image result for draw wedge dash carb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0" y="838200"/>
            <a:ext cx="5734050" cy="22479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
          <p:cNvSpPr txBox="1">
            <a:spLocks noChangeArrowheads="1"/>
          </p:cNvSpPr>
          <p:nvPr/>
        </p:nvSpPr>
        <p:spPr>
          <a:xfrm>
            <a:off x="0" y="1371600"/>
            <a:ext cx="4441877" cy="1828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en-US" altLang="en-US" sz="2000" b="1" dirty="0" smtClean="0">
                <a:solidFill>
                  <a:srgbClr val="87319F"/>
                </a:solidFill>
                <a:ea typeface="ＭＳ Ｐゴシック" pitchFamily="80" charset="-128"/>
              </a:rPr>
              <a:t>Two bonds in the plane of the paper.</a:t>
            </a:r>
          </a:p>
          <a:p>
            <a:pPr>
              <a:buFont typeface="Wingdings" panose="05000000000000000000" pitchFamily="2" charset="2"/>
              <a:buChar char="q"/>
            </a:pPr>
            <a:r>
              <a:rPr lang="en-US" altLang="en-US" sz="2000" b="1" dirty="0" smtClean="0">
                <a:solidFill>
                  <a:srgbClr val="87319F"/>
                </a:solidFill>
                <a:ea typeface="ＭＳ Ｐゴシック" pitchFamily="80" charset="-128"/>
              </a:rPr>
              <a:t>One going behind the plane of the paper</a:t>
            </a:r>
          </a:p>
          <a:p>
            <a:pPr>
              <a:buFont typeface="Wingdings" panose="05000000000000000000" pitchFamily="2" charset="2"/>
              <a:buChar char="q"/>
            </a:pPr>
            <a:r>
              <a:rPr lang="en-US" altLang="en-US" sz="2000" b="1" dirty="0" smtClean="0">
                <a:solidFill>
                  <a:srgbClr val="87319F"/>
                </a:solidFill>
                <a:ea typeface="ＭＳ Ｐゴシック" pitchFamily="80" charset="-128"/>
              </a:rPr>
              <a:t>One coming “outward” from the plane of the paper towards you.</a:t>
            </a:r>
            <a:endParaRPr lang="en-US" altLang="en-US" sz="2000" b="1" dirty="0" smtClean="0">
              <a:solidFill>
                <a:srgbClr val="87319F"/>
              </a:solidFill>
              <a:ea typeface="ＭＳ Ｐゴシック" pitchFamily="80" charset="-128"/>
            </a:endParaRPr>
          </a:p>
        </p:txBody>
      </p:sp>
      <p:sp>
        <p:nvSpPr>
          <p:cNvPr id="2" name="TextBox 1"/>
          <p:cNvSpPr txBox="1"/>
          <p:nvPr/>
        </p:nvSpPr>
        <p:spPr>
          <a:xfrm>
            <a:off x="771089" y="6238126"/>
            <a:ext cx="3221203" cy="369332"/>
          </a:xfrm>
          <a:prstGeom prst="rect">
            <a:avLst/>
          </a:prstGeom>
          <a:noFill/>
        </p:spPr>
        <p:txBody>
          <a:bodyPr wrap="none" rtlCol="0">
            <a:spAutoFit/>
          </a:bodyPr>
          <a:lstStyle/>
          <a:p>
            <a:r>
              <a:rPr lang="en-IN" b="1" i="1" dirty="0" smtClean="0">
                <a:solidFill>
                  <a:srgbClr val="FF0000"/>
                </a:solidFill>
              </a:rPr>
              <a:t>INCORRECT WAYS OF DRAWING</a:t>
            </a:r>
            <a:endParaRPr lang="en-IN" b="1" i="1" dirty="0">
              <a:solidFill>
                <a:srgbClr val="FF0000"/>
              </a:solidFill>
            </a:endParaRPr>
          </a:p>
        </p:txBody>
      </p:sp>
      <p:sp>
        <p:nvSpPr>
          <p:cNvPr id="12" name="Rectangle 8"/>
          <p:cNvSpPr txBox="1">
            <a:spLocks noChangeArrowheads="1"/>
          </p:cNvSpPr>
          <p:nvPr/>
        </p:nvSpPr>
        <p:spPr>
          <a:xfrm>
            <a:off x="0" y="3429000"/>
            <a:ext cx="9013878" cy="1828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en-US" altLang="en-US" sz="2000" b="1" dirty="0" smtClean="0">
                <a:solidFill>
                  <a:srgbClr val="00B050"/>
                </a:solidFill>
                <a:ea typeface="ＭＳ Ｐゴシック" pitchFamily="80" charset="-128"/>
              </a:rPr>
              <a:t>To depict a tetrahedron correctly, the bonds in the plane of the paper should be adjacent to each other.</a:t>
            </a:r>
          </a:p>
          <a:p>
            <a:pPr>
              <a:buFont typeface="Wingdings" panose="05000000000000000000" pitchFamily="2" charset="2"/>
              <a:buChar char="q"/>
            </a:pPr>
            <a:r>
              <a:rPr lang="en-US" altLang="en-US" sz="2000" b="1" dirty="0" smtClean="0">
                <a:solidFill>
                  <a:srgbClr val="00B050"/>
                </a:solidFill>
                <a:ea typeface="ＭＳ Ｐゴシック" pitchFamily="80" charset="-128"/>
              </a:rPr>
              <a:t>The figure below shows some </a:t>
            </a:r>
            <a:r>
              <a:rPr lang="en-US" altLang="en-US" sz="2000" b="1" dirty="0" smtClean="0">
                <a:solidFill>
                  <a:srgbClr val="FF0000"/>
                </a:solidFill>
                <a:ea typeface="ＭＳ Ｐゴシック" pitchFamily="80" charset="-128"/>
              </a:rPr>
              <a:t>INCORRECT</a:t>
            </a:r>
            <a:r>
              <a:rPr lang="en-US" altLang="en-US" sz="2000" b="1" dirty="0" smtClean="0">
                <a:solidFill>
                  <a:srgbClr val="87319F"/>
                </a:solidFill>
                <a:ea typeface="ＭＳ Ｐゴシック" pitchFamily="80" charset="-128"/>
              </a:rPr>
              <a:t> </a:t>
            </a:r>
            <a:r>
              <a:rPr lang="en-US" altLang="en-US" sz="2000" b="1" dirty="0" smtClean="0">
                <a:solidFill>
                  <a:srgbClr val="00B050"/>
                </a:solidFill>
                <a:ea typeface="ＭＳ Ｐゴシック" pitchFamily="80" charset="-128"/>
              </a:rPr>
              <a:t>ways of drawing!</a:t>
            </a:r>
          </a:p>
          <a:p>
            <a:pPr>
              <a:buFont typeface="Wingdings" panose="05000000000000000000" pitchFamily="2" charset="2"/>
              <a:buChar char="q"/>
            </a:pPr>
            <a:r>
              <a:rPr lang="en-US" altLang="en-US" sz="2000" b="1" dirty="0" smtClean="0">
                <a:solidFill>
                  <a:srgbClr val="00B050"/>
                </a:solidFill>
                <a:ea typeface="ＭＳ Ｐゴシック" pitchFamily="80" charset="-128"/>
              </a:rPr>
              <a:t>Drawing the wrong way can lead to wrong configurations!.</a:t>
            </a:r>
            <a:endParaRPr lang="en-US" altLang="en-US" sz="2000" b="1" dirty="0" smtClean="0">
              <a:solidFill>
                <a:srgbClr val="00B050"/>
              </a:solidFill>
              <a:ea typeface="ＭＳ Ｐゴシック" pitchFamily="80" charset="-128"/>
            </a:endParaRPr>
          </a:p>
        </p:txBody>
      </p:sp>
      <p:pic>
        <p:nvPicPr>
          <p:cNvPr id="1607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712" y="5222642"/>
            <a:ext cx="391477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4953000" y="5029200"/>
            <a:ext cx="4114800" cy="1676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87628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6" name="Rectangle 8"/>
          <p:cNvSpPr>
            <a:spLocks noGrp="1" noChangeArrowheads="1"/>
          </p:cNvSpPr>
          <p:nvPr>
            <p:ph type="body" sz="half" idx="2"/>
          </p:nvPr>
        </p:nvSpPr>
        <p:spPr>
          <a:xfrm>
            <a:off x="0" y="1143000"/>
            <a:ext cx="4441877" cy="1066800"/>
          </a:xfrm>
        </p:spPr>
        <p:txBody>
          <a:bodyPr>
            <a:normAutofit/>
          </a:bodyPr>
          <a:lstStyle/>
          <a:p>
            <a:pPr eaLnBrk="1" hangingPunct="1">
              <a:buFont typeface="Wingdings" panose="05000000000000000000" pitchFamily="2" charset="2"/>
              <a:buChar char="q"/>
            </a:pPr>
            <a:r>
              <a:rPr lang="en-US" altLang="en-US" sz="2000" b="1" dirty="0" smtClean="0">
                <a:solidFill>
                  <a:srgbClr val="87319F"/>
                </a:solidFill>
                <a:ea typeface="ＭＳ Ｐゴシック" pitchFamily="80" charset="-128"/>
              </a:rPr>
              <a:t>Two </a:t>
            </a:r>
            <a:r>
              <a:rPr lang="en-US" altLang="en-US" sz="2000" b="1" i="1" dirty="0" smtClean="0">
                <a:solidFill>
                  <a:srgbClr val="87319F"/>
                </a:solidFill>
                <a:ea typeface="ＭＳ Ｐゴシック" pitchFamily="80" charset="-128"/>
              </a:rPr>
              <a:t>sp</a:t>
            </a:r>
            <a:r>
              <a:rPr lang="en-US" altLang="en-US" sz="2000" b="1" i="1" baseline="30000" dirty="0" smtClean="0">
                <a:solidFill>
                  <a:srgbClr val="87319F"/>
                </a:solidFill>
                <a:ea typeface="ＭＳ Ｐゴシック" pitchFamily="80" charset="-128"/>
              </a:rPr>
              <a:t>3</a:t>
            </a:r>
            <a:r>
              <a:rPr lang="en-US" altLang="en-US" sz="2000" b="1" dirty="0" smtClean="0">
                <a:solidFill>
                  <a:srgbClr val="87319F"/>
                </a:solidFill>
                <a:ea typeface="ＭＳ Ｐゴシック" pitchFamily="80" charset="-128"/>
              </a:rPr>
              <a:t> hybrid carbons.</a:t>
            </a:r>
          </a:p>
          <a:p>
            <a:pPr eaLnBrk="1" hangingPunct="1">
              <a:buFont typeface="Wingdings" panose="05000000000000000000" pitchFamily="2" charset="2"/>
              <a:buChar char="q"/>
            </a:pPr>
            <a:r>
              <a:rPr lang="en-US" altLang="en-US" sz="2000" b="1" dirty="0" smtClean="0">
                <a:solidFill>
                  <a:srgbClr val="87319F"/>
                </a:solidFill>
                <a:ea typeface="ＭＳ Ｐゴシック" pitchFamily="80" charset="-128"/>
              </a:rPr>
              <a:t>Rotation about the C</a:t>
            </a:r>
            <a:r>
              <a:rPr lang="en-US" altLang="en-US" sz="2000" b="1" dirty="0" smtClean="0">
                <a:solidFill>
                  <a:srgbClr val="87319F"/>
                </a:solidFill>
                <a:ea typeface="ＭＳ Ｐゴシック" pitchFamily="80" charset="-128"/>
                <a:cs typeface="Arial" charset="0"/>
              </a:rPr>
              <a:t>—</a:t>
            </a:r>
            <a:r>
              <a:rPr lang="en-US" altLang="en-US" sz="2000" b="1" dirty="0" smtClean="0">
                <a:solidFill>
                  <a:srgbClr val="87319F"/>
                </a:solidFill>
                <a:ea typeface="ＭＳ Ｐゴシック" pitchFamily="80" charset="-128"/>
              </a:rPr>
              <a:t>C sigma </a:t>
            </a:r>
            <a:r>
              <a:rPr lang="en-US" altLang="en-US" sz="2000" b="1" dirty="0" smtClean="0">
                <a:solidFill>
                  <a:srgbClr val="87319F"/>
                </a:solidFill>
                <a:ea typeface="ＭＳ Ｐゴシック" pitchFamily="80" charset="-128"/>
              </a:rPr>
              <a:t>bond can occur.</a:t>
            </a:r>
            <a:endParaRPr lang="en-US" altLang="en-US" sz="2000" b="1" dirty="0" smtClean="0">
              <a:solidFill>
                <a:srgbClr val="87319F"/>
              </a:solidFill>
              <a:ea typeface="ＭＳ Ｐゴシック" pitchFamily="80"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5339" y="838200"/>
            <a:ext cx="4781574"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30123" y="152400"/>
            <a:ext cx="8883755" cy="584775"/>
          </a:xfrm>
          <a:prstGeom prst="rect">
            <a:avLst/>
          </a:prstGeom>
          <a:noFill/>
        </p:spPr>
        <p:txBody>
          <a:bodyPr wrap="square" rtlCol="0">
            <a:spAutoFit/>
          </a:bodyPr>
          <a:lstStyle/>
          <a:p>
            <a:pPr algn="ctr"/>
            <a:r>
              <a:rPr lang="en-IN" sz="3200" b="1" dirty="0" smtClean="0">
                <a:solidFill>
                  <a:srgbClr val="B533BF"/>
                </a:solidFill>
              </a:rPr>
              <a:t>The Ethane Molecule</a:t>
            </a:r>
            <a:endParaRPr lang="en-US" sz="3200" b="1" dirty="0">
              <a:solidFill>
                <a:srgbClr val="B533BF"/>
              </a:solidFill>
            </a:endParaRPr>
          </a:p>
        </p:txBody>
      </p:sp>
      <p:sp>
        <p:nvSpPr>
          <p:cNvPr id="4" name="TextBox 3"/>
          <p:cNvSpPr txBox="1"/>
          <p:nvPr/>
        </p:nvSpPr>
        <p:spPr>
          <a:xfrm>
            <a:off x="130123" y="2895600"/>
            <a:ext cx="8709077" cy="1015663"/>
          </a:xfrm>
          <a:prstGeom prst="rect">
            <a:avLst/>
          </a:prstGeom>
          <a:noFill/>
        </p:spPr>
        <p:txBody>
          <a:bodyPr wrap="square" rtlCol="0">
            <a:spAutoFit/>
          </a:bodyPr>
          <a:lstStyle/>
          <a:p>
            <a:r>
              <a:rPr lang="en-US" altLang="en-US" sz="2000" b="1" dirty="0">
                <a:solidFill>
                  <a:schemeClr val="accent2"/>
                </a:solidFill>
              </a:rPr>
              <a:t>Conformations</a:t>
            </a:r>
            <a:r>
              <a:rPr lang="en-US" altLang="en-US" sz="2000" b="1" dirty="0"/>
              <a:t> </a:t>
            </a:r>
            <a:r>
              <a:rPr lang="en-US" altLang="en-US" sz="2000" b="1" dirty="0">
                <a:solidFill>
                  <a:srgbClr val="87319F"/>
                </a:solidFill>
              </a:rPr>
              <a:t>are different </a:t>
            </a:r>
            <a:r>
              <a:rPr lang="en-US" altLang="en-US" sz="2000" b="1" dirty="0" smtClean="0">
                <a:solidFill>
                  <a:srgbClr val="87319F"/>
                </a:solidFill>
              </a:rPr>
              <a:t>spatial arrangements </a:t>
            </a:r>
            <a:r>
              <a:rPr lang="en-US" altLang="en-US" sz="2000" b="1" dirty="0">
                <a:solidFill>
                  <a:srgbClr val="87319F"/>
                </a:solidFill>
              </a:rPr>
              <a:t>of atoms </a:t>
            </a:r>
            <a:r>
              <a:rPr lang="en-US" altLang="en-US" sz="2000" b="1" dirty="0" smtClean="0">
                <a:solidFill>
                  <a:srgbClr val="87319F"/>
                </a:solidFill>
              </a:rPr>
              <a:t>in a molecule that </a:t>
            </a:r>
            <a:r>
              <a:rPr lang="en-US" altLang="en-US" sz="2000" b="1" dirty="0">
                <a:solidFill>
                  <a:srgbClr val="87319F"/>
                </a:solidFill>
              </a:rPr>
              <a:t>are interconverted by rotation about single bonds. </a:t>
            </a:r>
          </a:p>
          <a:p>
            <a:endParaRPr lang="en-IN" sz="2000" b="1" dirty="0"/>
          </a:p>
        </p:txBody>
      </p:sp>
      <p:pic>
        <p:nvPicPr>
          <p:cNvPr id="1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581400"/>
            <a:ext cx="8077200" cy="3256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15506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25267</TotalTime>
  <Words>1690</Words>
  <Application>Microsoft Office PowerPoint</Application>
  <PresentationFormat>On-screen Show (4:3)</PresentationFormat>
  <Paragraphs>195</Paragraphs>
  <Slides>39</Slides>
  <Notes>21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1" baseType="lpstr">
      <vt:lpstr>Office Theme</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Anand Singh</dc:creator>
  <cp:lastModifiedBy>Dr. Anand Singh</cp:lastModifiedBy>
  <cp:revision>547</cp:revision>
  <dcterms:created xsi:type="dcterms:W3CDTF">2006-08-16T00:00:00Z</dcterms:created>
  <dcterms:modified xsi:type="dcterms:W3CDTF">2018-04-01T21:48:45Z</dcterms:modified>
</cp:coreProperties>
</file>